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8"/>
  </p:notesMasterIdLst>
  <p:sldIdLst>
    <p:sldId id="940" r:id="rId2"/>
    <p:sldId id="950" r:id="rId3"/>
    <p:sldId id="951" r:id="rId4"/>
    <p:sldId id="955" r:id="rId5"/>
    <p:sldId id="953" r:id="rId6"/>
    <p:sldId id="954" r:id="rId7"/>
    <p:sldId id="945" r:id="rId8"/>
    <p:sldId id="257" r:id="rId9"/>
    <p:sldId id="260" r:id="rId10"/>
    <p:sldId id="960" r:id="rId11"/>
    <p:sldId id="262" r:id="rId12"/>
    <p:sldId id="263" r:id="rId13"/>
    <p:sldId id="267" r:id="rId14"/>
    <p:sldId id="952" r:id="rId15"/>
    <p:sldId id="961" r:id="rId16"/>
    <p:sldId id="9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39E24A-5D57-4FC0-91B3-5F856358CC61}" v="14" dt="2023-06-20T21:56:46.2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raden, Paul - REE-ARS" userId="91602886-fe7f-4860-9714-56e67139aa92" providerId="ADAL" clId="{9139E24A-5D57-4FC0-91B3-5F856358CC61}"/>
    <pc:docChg chg="undo custSel delSld modSld modMainMaster">
      <pc:chgData name="Vanraden, Paul - REE-ARS" userId="91602886-fe7f-4860-9714-56e67139aa92" providerId="ADAL" clId="{9139E24A-5D57-4FC0-91B3-5F856358CC61}" dt="2023-06-20T21:48:06.786" v="898" actId="47"/>
      <pc:docMkLst>
        <pc:docMk/>
      </pc:docMkLst>
      <pc:sldChg chg="modSp mod">
        <pc:chgData name="Vanraden, Paul - REE-ARS" userId="91602886-fe7f-4860-9714-56e67139aa92" providerId="ADAL" clId="{9139E24A-5D57-4FC0-91B3-5F856358CC61}" dt="2023-06-20T21:25:30.072" v="852"/>
        <pc:sldMkLst>
          <pc:docMk/>
          <pc:sldMk cId="3517621201" sldId="257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3517621201" sldId="257"/>
            <ac:spMk id="4" creationId="{ED6FCD75-6072-D8CD-D1EA-48C5BC999DAC}"/>
          </ac:spMkLst>
        </pc:spChg>
        <pc:spChg chg="mod">
          <ac:chgData name="Vanraden, Paul - REE-ARS" userId="91602886-fe7f-4860-9714-56e67139aa92" providerId="ADAL" clId="{9139E24A-5D57-4FC0-91B3-5F856358CC61}" dt="2023-06-20T19:48:03.695" v="113" actId="6549"/>
          <ac:spMkLst>
            <pc:docMk/>
            <pc:sldMk cId="3517621201" sldId="257"/>
            <ac:spMk id="5" creationId="{7A3EEE48-669A-FF2D-0A8B-9575C626125C}"/>
          </ac:spMkLst>
        </pc:spChg>
      </pc:sldChg>
      <pc:sldChg chg="modSp mod">
        <pc:chgData name="Vanraden, Paul - REE-ARS" userId="91602886-fe7f-4860-9714-56e67139aa92" providerId="ADAL" clId="{9139E24A-5D57-4FC0-91B3-5F856358CC61}" dt="2023-06-20T21:33:23.042" v="873" actId="1076"/>
        <pc:sldMkLst>
          <pc:docMk/>
          <pc:sldMk cId="1028795164" sldId="260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1028795164" sldId="260"/>
            <ac:spMk id="2" creationId="{6440F174-7D1F-E359-C60F-DB11B3F38001}"/>
          </ac:spMkLst>
        </pc:spChg>
        <pc:spChg chg="mod">
          <ac:chgData name="Vanraden, Paul - REE-ARS" userId="91602886-fe7f-4860-9714-56e67139aa92" providerId="ADAL" clId="{9139E24A-5D57-4FC0-91B3-5F856358CC61}" dt="2023-06-20T21:33:23.042" v="873" actId="1076"/>
          <ac:spMkLst>
            <pc:docMk/>
            <pc:sldMk cId="1028795164" sldId="260"/>
            <ac:spMk id="3" creationId="{3E139269-7A8F-F488-1139-26066DD72C84}"/>
          </ac:spMkLst>
        </pc:spChg>
      </pc:sldChg>
      <pc:sldChg chg="modSp mod">
        <pc:chgData name="Vanraden, Paul - REE-ARS" userId="91602886-fe7f-4860-9714-56e67139aa92" providerId="ADAL" clId="{9139E24A-5D57-4FC0-91B3-5F856358CC61}" dt="2023-06-20T21:25:30.072" v="852"/>
        <pc:sldMkLst>
          <pc:docMk/>
          <pc:sldMk cId="114503218" sldId="262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114503218" sldId="262"/>
            <ac:spMk id="4" creationId="{E88B56C1-6E9B-B83D-7945-D90F645E2E94}"/>
          </ac:spMkLst>
        </pc:spChg>
        <pc:spChg chg="mod">
          <ac:chgData name="Vanraden, Paul - REE-ARS" userId="91602886-fe7f-4860-9714-56e67139aa92" providerId="ADAL" clId="{9139E24A-5D57-4FC0-91B3-5F856358CC61}" dt="2023-06-20T20:50:53.046" v="656" actId="207"/>
          <ac:spMkLst>
            <pc:docMk/>
            <pc:sldMk cId="114503218" sldId="262"/>
            <ac:spMk id="7" creationId="{39381D54-C6BF-0D87-E2B9-77EBD7381947}"/>
          </ac:spMkLst>
        </pc:spChg>
      </pc:sldChg>
      <pc:sldChg chg="modSp mod">
        <pc:chgData name="Vanraden, Paul - REE-ARS" userId="91602886-fe7f-4860-9714-56e67139aa92" providerId="ADAL" clId="{9139E24A-5D57-4FC0-91B3-5F856358CC61}" dt="2023-06-20T21:25:30.072" v="852"/>
        <pc:sldMkLst>
          <pc:docMk/>
          <pc:sldMk cId="2750600853" sldId="263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2750600853" sldId="263"/>
            <ac:spMk id="4" creationId="{E88B56C1-6E9B-B83D-7945-D90F645E2E94}"/>
          </ac:spMkLst>
        </pc:spChg>
        <pc:spChg chg="mod">
          <ac:chgData name="Vanraden, Paul - REE-ARS" userId="91602886-fe7f-4860-9714-56e67139aa92" providerId="ADAL" clId="{9139E24A-5D57-4FC0-91B3-5F856358CC61}" dt="2023-06-20T20:45:33.664" v="591" actId="207"/>
          <ac:spMkLst>
            <pc:docMk/>
            <pc:sldMk cId="2750600853" sldId="263"/>
            <ac:spMk id="7" creationId="{39381D54-C6BF-0D87-E2B9-77EBD7381947}"/>
          </ac:spMkLst>
        </pc:spChg>
      </pc:sldChg>
      <pc:sldChg chg="modSp mod">
        <pc:chgData name="Vanraden, Paul - REE-ARS" userId="91602886-fe7f-4860-9714-56e67139aa92" providerId="ADAL" clId="{9139E24A-5D57-4FC0-91B3-5F856358CC61}" dt="2023-06-20T20:44:22.558" v="587" actId="20577"/>
        <pc:sldMkLst>
          <pc:docMk/>
          <pc:sldMk cId="3203085008" sldId="267"/>
        </pc:sldMkLst>
        <pc:spChg chg="mod">
          <ac:chgData name="Vanraden, Paul - REE-ARS" userId="91602886-fe7f-4860-9714-56e67139aa92" providerId="ADAL" clId="{9139E24A-5D57-4FC0-91B3-5F856358CC61}" dt="2023-06-20T20:44:22.558" v="587" actId="20577"/>
          <ac:spMkLst>
            <pc:docMk/>
            <pc:sldMk cId="3203085008" sldId="267"/>
            <ac:spMk id="4" creationId="{E88B56C1-6E9B-B83D-7945-D90F645E2E94}"/>
          </ac:spMkLst>
        </pc:spChg>
        <pc:spChg chg="mod">
          <ac:chgData name="Vanraden, Paul - REE-ARS" userId="91602886-fe7f-4860-9714-56e67139aa92" providerId="ADAL" clId="{9139E24A-5D57-4FC0-91B3-5F856358CC61}" dt="2023-06-20T20:43:53.134" v="586" actId="313"/>
          <ac:spMkLst>
            <pc:docMk/>
            <pc:sldMk cId="3203085008" sldId="267"/>
            <ac:spMk id="7" creationId="{39381D54-C6BF-0D87-E2B9-77EBD7381947}"/>
          </ac:spMkLst>
        </pc:spChg>
      </pc:sldChg>
      <pc:sldChg chg="modSp mod modTransition">
        <pc:chgData name="Vanraden, Paul - REE-ARS" userId="91602886-fe7f-4860-9714-56e67139aa92" providerId="ADAL" clId="{9139E24A-5D57-4FC0-91B3-5F856358CC61}" dt="2023-06-20T21:45:22.342" v="888" actId="20577"/>
        <pc:sldMkLst>
          <pc:docMk/>
          <pc:sldMk cId="1293771418" sldId="940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1293771418" sldId="940"/>
            <ac:spMk id="2" creationId="{8A78CEDA-58D9-568F-D1CB-EB2B5D81ABA2}"/>
          </ac:spMkLst>
        </pc:spChg>
        <pc:spChg chg="mod">
          <ac:chgData name="Vanraden, Paul - REE-ARS" userId="91602886-fe7f-4860-9714-56e67139aa92" providerId="ADAL" clId="{9139E24A-5D57-4FC0-91B3-5F856358CC61}" dt="2023-06-20T21:45:22.342" v="888" actId="20577"/>
          <ac:spMkLst>
            <pc:docMk/>
            <pc:sldMk cId="1293771418" sldId="940"/>
            <ac:spMk id="3" creationId="{26919A1D-0124-3466-6C31-FAC31B5EF1AB}"/>
          </ac:spMkLst>
        </pc:spChg>
      </pc:sldChg>
      <pc:sldChg chg="modSp del modTransition">
        <pc:chgData name="Vanraden, Paul - REE-ARS" userId="91602886-fe7f-4860-9714-56e67139aa92" providerId="ADAL" clId="{9139E24A-5D57-4FC0-91B3-5F856358CC61}" dt="2023-06-20T21:47:56.221" v="891" actId="47"/>
        <pc:sldMkLst>
          <pc:docMk/>
          <pc:sldMk cId="3497875612" sldId="941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3497875612" sldId="941"/>
            <ac:spMk id="2" creationId="{2F3850F8-B4FE-EB0C-2918-B74B170EFDCF}"/>
          </ac:spMkLst>
        </pc:spChg>
        <pc:graphicFrameChg chg="mod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3497875612" sldId="941"/>
            <ac:graphicFrameMk id="4" creationId="{63030341-D25F-C2FC-7860-9C5D7C6254CE}"/>
          </ac:graphicFrameMkLst>
        </pc:graphicFrameChg>
      </pc:sldChg>
      <pc:sldChg chg="modSp del modTransition">
        <pc:chgData name="Vanraden, Paul - REE-ARS" userId="91602886-fe7f-4860-9714-56e67139aa92" providerId="ADAL" clId="{9139E24A-5D57-4FC0-91B3-5F856358CC61}" dt="2023-06-20T21:47:56.971" v="892" actId="47"/>
        <pc:sldMkLst>
          <pc:docMk/>
          <pc:sldMk cId="2273060431" sldId="942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2273060431" sldId="942"/>
            <ac:spMk id="2" creationId="{2F3850F8-B4FE-EB0C-2918-B74B170EFDCF}"/>
          </ac:spMkLst>
        </pc:spChg>
        <pc:graphicFrameChg chg="mod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2273060431" sldId="942"/>
            <ac:graphicFrameMk id="4" creationId="{63030341-D25F-C2FC-7860-9C5D7C6254CE}"/>
          </ac:graphicFrameMkLst>
        </pc:graphicFrameChg>
      </pc:sldChg>
      <pc:sldChg chg="modSp del modTransition">
        <pc:chgData name="Vanraden, Paul - REE-ARS" userId="91602886-fe7f-4860-9714-56e67139aa92" providerId="ADAL" clId="{9139E24A-5D57-4FC0-91B3-5F856358CC61}" dt="2023-06-20T21:47:57.826" v="893" actId="47"/>
        <pc:sldMkLst>
          <pc:docMk/>
          <pc:sldMk cId="742635474" sldId="943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742635474" sldId="943"/>
            <ac:spMk id="2" creationId="{2F3850F8-B4FE-EB0C-2918-B74B170EFDCF}"/>
          </ac:spMkLst>
        </pc:spChg>
        <pc:graphicFrameChg chg="mod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742635474" sldId="943"/>
            <ac:graphicFrameMk id="4" creationId="{63030341-D25F-C2FC-7860-9C5D7C6254CE}"/>
          </ac:graphicFrameMkLst>
        </pc:graphicFrameChg>
      </pc:sldChg>
      <pc:sldChg chg="modSp del modTransition">
        <pc:chgData name="Vanraden, Paul - REE-ARS" userId="91602886-fe7f-4860-9714-56e67139aa92" providerId="ADAL" clId="{9139E24A-5D57-4FC0-91B3-5F856358CC61}" dt="2023-06-20T21:47:58.659" v="894" actId="47"/>
        <pc:sldMkLst>
          <pc:docMk/>
          <pc:sldMk cId="2475455906" sldId="944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2475455906" sldId="944"/>
            <ac:spMk id="2" creationId="{2F3850F8-B4FE-EB0C-2918-B74B170EFDCF}"/>
          </ac:spMkLst>
        </pc:spChg>
        <pc:graphicFrameChg chg="mod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2475455906" sldId="944"/>
            <ac:graphicFrameMk id="4" creationId="{63030341-D25F-C2FC-7860-9C5D7C6254CE}"/>
          </ac:graphicFrameMkLst>
        </pc:graphicFrameChg>
      </pc:sldChg>
      <pc:sldChg chg="modSp modTransition">
        <pc:chgData name="Vanraden, Paul - REE-ARS" userId="91602886-fe7f-4860-9714-56e67139aa92" providerId="ADAL" clId="{9139E24A-5D57-4FC0-91B3-5F856358CC61}" dt="2023-06-20T21:25:30.072" v="852"/>
        <pc:sldMkLst>
          <pc:docMk/>
          <pc:sldMk cId="3528677785" sldId="945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3528677785" sldId="945"/>
            <ac:spMk id="2" creationId="{2F3850F8-B4FE-EB0C-2918-B74B170EFDCF}"/>
          </ac:spMkLst>
        </pc:spChg>
        <pc:graphicFrameChg chg="mod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3528677785" sldId="945"/>
            <ac:graphicFrameMk id="4" creationId="{63030341-D25F-C2FC-7860-9C5D7C6254CE}"/>
          </ac:graphicFrameMkLst>
        </pc:graphicFrameChg>
      </pc:sldChg>
      <pc:sldChg chg="modSp del modTransition">
        <pc:chgData name="Vanraden, Paul - REE-ARS" userId="91602886-fe7f-4860-9714-56e67139aa92" providerId="ADAL" clId="{9139E24A-5D57-4FC0-91B3-5F856358CC61}" dt="2023-06-20T21:48:06.786" v="898" actId="47"/>
        <pc:sldMkLst>
          <pc:docMk/>
          <pc:sldMk cId="244613668" sldId="946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244613668" sldId="946"/>
            <ac:spMk id="2" creationId="{2F3850F8-B4FE-EB0C-2918-B74B170EFDCF}"/>
          </ac:spMkLst>
        </pc:spChg>
        <pc:graphicFrameChg chg="mod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244613668" sldId="946"/>
            <ac:graphicFrameMk id="4" creationId="{63030341-D25F-C2FC-7860-9C5D7C6254CE}"/>
          </ac:graphicFrameMkLst>
        </pc:graphicFrameChg>
      </pc:sldChg>
      <pc:sldChg chg="modSp del modTransition">
        <pc:chgData name="Vanraden, Paul - REE-ARS" userId="91602886-fe7f-4860-9714-56e67139aa92" providerId="ADAL" clId="{9139E24A-5D57-4FC0-91B3-5F856358CC61}" dt="2023-06-20T21:48:03.528" v="896" actId="47"/>
        <pc:sldMkLst>
          <pc:docMk/>
          <pc:sldMk cId="2850861405" sldId="947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2850861405" sldId="947"/>
            <ac:spMk id="2" creationId="{2F3850F8-B4FE-EB0C-2918-B74B170EFDCF}"/>
          </ac:spMkLst>
        </pc:spChg>
        <pc:graphicFrameChg chg="mod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2850861405" sldId="947"/>
            <ac:graphicFrameMk id="4" creationId="{63030341-D25F-C2FC-7860-9C5D7C6254CE}"/>
          </ac:graphicFrameMkLst>
        </pc:graphicFrameChg>
      </pc:sldChg>
      <pc:sldChg chg="modSp del modTransition">
        <pc:chgData name="Vanraden, Paul - REE-ARS" userId="91602886-fe7f-4860-9714-56e67139aa92" providerId="ADAL" clId="{9139E24A-5D57-4FC0-91B3-5F856358CC61}" dt="2023-06-20T21:47:59.645" v="895" actId="47"/>
        <pc:sldMkLst>
          <pc:docMk/>
          <pc:sldMk cId="1791532986" sldId="948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1791532986" sldId="948"/>
            <ac:spMk id="2" creationId="{2F3850F8-B4FE-EB0C-2918-B74B170EFDCF}"/>
          </ac:spMkLst>
        </pc:spChg>
        <pc:graphicFrameChg chg="mod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1791532986" sldId="948"/>
            <ac:graphicFrameMk id="4" creationId="{63030341-D25F-C2FC-7860-9C5D7C6254CE}"/>
          </ac:graphicFrameMkLst>
        </pc:graphicFrameChg>
      </pc:sldChg>
      <pc:sldChg chg="modSp del modTransition">
        <pc:chgData name="Vanraden, Paul - REE-ARS" userId="91602886-fe7f-4860-9714-56e67139aa92" providerId="ADAL" clId="{9139E24A-5D57-4FC0-91B3-5F856358CC61}" dt="2023-06-20T21:48:04.547" v="897" actId="47"/>
        <pc:sldMkLst>
          <pc:docMk/>
          <pc:sldMk cId="1007412366" sldId="949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1007412366" sldId="949"/>
            <ac:spMk id="2" creationId="{2F3850F8-B4FE-EB0C-2918-B74B170EFDCF}"/>
          </ac:spMkLst>
        </pc:spChg>
        <pc:graphicFrameChg chg="mod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1007412366" sldId="949"/>
            <ac:graphicFrameMk id="4" creationId="{63030341-D25F-C2FC-7860-9C5D7C6254CE}"/>
          </ac:graphicFrameMkLst>
        </pc:graphicFrameChg>
      </pc:sldChg>
      <pc:sldChg chg="modSp mod modTransition">
        <pc:chgData name="Vanraden, Paul - REE-ARS" userId="91602886-fe7f-4860-9714-56e67139aa92" providerId="ADAL" clId="{9139E24A-5D57-4FC0-91B3-5F856358CC61}" dt="2023-06-20T21:41:51.790" v="874" actId="255"/>
        <pc:sldMkLst>
          <pc:docMk/>
          <pc:sldMk cId="3904588324" sldId="950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3904588324" sldId="950"/>
            <ac:spMk id="2" creationId="{4A7B0F5C-3BF0-87B1-27DB-2CF92B262BAB}"/>
          </ac:spMkLst>
        </pc:spChg>
        <pc:spChg chg="mod">
          <ac:chgData name="Vanraden, Paul - REE-ARS" userId="91602886-fe7f-4860-9714-56e67139aa92" providerId="ADAL" clId="{9139E24A-5D57-4FC0-91B3-5F856358CC61}" dt="2023-06-20T21:41:51.790" v="874" actId="255"/>
          <ac:spMkLst>
            <pc:docMk/>
            <pc:sldMk cId="3904588324" sldId="950"/>
            <ac:spMk id="3" creationId="{9419D73D-8269-08C9-936F-B359E345D32D}"/>
          </ac:spMkLst>
        </pc:spChg>
      </pc:sldChg>
      <pc:sldChg chg="modSp mod modTransition">
        <pc:chgData name="Vanraden, Paul - REE-ARS" userId="91602886-fe7f-4860-9714-56e67139aa92" providerId="ADAL" clId="{9139E24A-5D57-4FC0-91B3-5F856358CC61}" dt="2023-06-20T21:25:30.072" v="852"/>
        <pc:sldMkLst>
          <pc:docMk/>
          <pc:sldMk cId="3979454051" sldId="951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3979454051" sldId="951"/>
            <ac:spMk id="2" creationId="{6CF88CE8-DDEC-CB8E-6F9E-73EE9062417A}"/>
          </ac:spMkLst>
        </pc:spChg>
        <pc:graphicFrameChg chg="mod modGraphic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3979454051" sldId="951"/>
            <ac:graphicFrameMk id="4" creationId="{12626BAF-42D7-2A71-CBC7-F526F602295B}"/>
          </ac:graphicFrameMkLst>
        </pc:graphicFrameChg>
      </pc:sldChg>
      <pc:sldChg chg="modSp mod modTransition">
        <pc:chgData name="Vanraden, Paul - REE-ARS" userId="91602886-fe7f-4860-9714-56e67139aa92" providerId="ADAL" clId="{9139E24A-5D57-4FC0-91B3-5F856358CC61}" dt="2023-06-20T21:30:08.045" v="872" actId="255"/>
        <pc:sldMkLst>
          <pc:docMk/>
          <pc:sldMk cId="2754196006" sldId="952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2754196006" sldId="952"/>
            <ac:spMk id="2" creationId="{68AE30B1-B6C7-8C02-96C8-6C1615B1514A}"/>
          </ac:spMkLst>
        </pc:spChg>
        <pc:spChg chg="mod">
          <ac:chgData name="Vanraden, Paul - REE-ARS" userId="91602886-fe7f-4860-9714-56e67139aa92" providerId="ADAL" clId="{9139E24A-5D57-4FC0-91B3-5F856358CC61}" dt="2023-06-20T21:30:08.045" v="872" actId="255"/>
          <ac:spMkLst>
            <pc:docMk/>
            <pc:sldMk cId="2754196006" sldId="952"/>
            <ac:spMk id="3" creationId="{50FFCB73-1B1E-0B9A-DD99-4E1DAA320884}"/>
          </ac:spMkLst>
        </pc:spChg>
      </pc:sldChg>
      <pc:sldChg chg="modSp modTransition">
        <pc:chgData name="Vanraden, Paul - REE-ARS" userId="91602886-fe7f-4860-9714-56e67139aa92" providerId="ADAL" clId="{9139E24A-5D57-4FC0-91B3-5F856358CC61}" dt="2023-06-20T21:25:30.072" v="852"/>
        <pc:sldMkLst>
          <pc:docMk/>
          <pc:sldMk cId="3474998185" sldId="953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3474998185" sldId="953"/>
            <ac:spMk id="2" creationId="{4B5A4F1A-ECF2-FA19-CD3F-19169773EE47}"/>
          </ac:spMkLst>
        </pc:spChg>
        <pc:graphicFrameChg chg="mod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3474998185" sldId="953"/>
            <ac:graphicFrameMk id="4" creationId="{E13E8FB1-F0A9-BA2A-9E53-71E323A892C3}"/>
          </ac:graphicFrameMkLst>
        </pc:graphicFrameChg>
      </pc:sldChg>
      <pc:sldChg chg="modSp mod modTransition">
        <pc:chgData name="Vanraden, Paul - REE-ARS" userId="91602886-fe7f-4860-9714-56e67139aa92" providerId="ADAL" clId="{9139E24A-5D57-4FC0-91B3-5F856358CC61}" dt="2023-06-20T21:25:30.072" v="852"/>
        <pc:sldMkLst>
          <pc:docMk/>
          <pc:sldMk cId="3198387317" sldId="954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3198387317" sldId="954"/>
            <ac:spMk id="2" creationId="{4B5A4F1A-ECF2-FA19-CD3F-19169773EE47}"/>
          </ac:spMkLst>
        </pc:spChg>
        <pc:spChg chg="mod">
          <ac:chgData name="Vanraden, Paul - REE-ARS" userId="91602886-fe7f-4860-9714-56e67139aa92" providerId="ADAL" clId="{9139E24A-5D57-4FC0-91B3-5F856358CC61}" dt="2023-06-20T21:11:52.229" v="851" actId="20577"/>
          <ac:spMkLst>
            <pc:docMk/>
            <pc:sldMk cId="3198387317" sldId="954"/>
            <ac:spMk id="3" creationId="{FF418E95-1E01-B585-765B-01DD5B65D3CF}"/>
          </ac:spMkLst>
        </pc:spChg>
        <pc:graphicFrameChg chg="mod modGraphic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3198387317" sldId="954"/>
            <ac:graphicFrameMk id="4" creationId="{E13E8FB1-F0A9-BA2A-9E53-71E323A892C3}"/>
          </ac:graphicFrameMkLst>
        </pc:graphicFrameChg>
      </pc:sldChg>
      <pc:sldChg chg="modSp mod modTransition">
        <pc:chgData name="Vanraden, Paul - REE-ARS" userId="91602886-fe7f-4860-9714-56e67139aa92" providerId="ADAL" clId="{9139E24A-5D57-4FC0-91B3-5F856358CC61}" dt="2023-06-20T21:25:30.072" v="852"/>
        <pc:sldMkLst>
          <pc:docMk/>
          <pc:sldMk cId="3842514253" sldId="955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3842514253" sldId="955"/>
            <ac:spMk id="2" creationId="{6CF88CE8-DDEC-CB8E-6F9E-73EE9062417A}"/>
          </ac:spMkLst>
        </pc:spChg>
        <pc:spChg chg="mod">
          <ac:chgData name="Vanraden, Paul - REE-ARS" userId="91602886-fe7f-4860-9714-56e67139aa92" providerId="ADAL" clId="{9139E24A-5D57-4FC0-91B3-5F856358CC61}" dt="2023-06-20T19:32:00.325" v="66" actId="6549"/>
          <ac:spMkLst>
            <pc:docMk/>
            <pc:sldMk cId="3842514253" sldId="955"/>
            <ac:spMk id="3" creationId="{6A22AB79-06F0-7BAD-72B0-DF119DA3CB56}"/>
          </ac:spMkLst>
        </pc:spChg>
        <pc:graphicFrameChg chg="mod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3842514253" sldId="955"/>
            <ac:graphicFrameMk id="4" creationId="{12626BAF-42D7-2A71-CBC7-F526F602295B}"/>
          </ac:graphicFrameMkLst>
        </pc:graphicFrameChg>
      </pc:sldChg>
      <pc:sldChg chg="modSp del modTransition">
        <pc:chgData name="Vanraden, Paul - REE-ARS" userId="91602886-fe7f-4860-9714-56e67139aa92" providerId="ADAL" clId="{9139E24A-5D57-4FC0-91B3-5F856358CC61}" dt="2023-06-20T21:47:54.400" v="890" actId="47"/>
        <pc:sldMkLst>
          <pc:docMk/>
          <pc:sldMk cId="2108788676" sldId="957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2108788676" sldId="957"/>
            <ac:spMk id="2" creationId="{2F3850F8-B4FE-EB0C-2918-B74B170EFDCF}"/>
          </ac:spMkLst>
        </pc:spChg>
        <pc:graphicFrameChg chg="mod">
          <ac:chgData name="Vanraden, Paul - REE-ARS" userId="91602886-fe7f-4860-9714-56e67139aa92" providerId="ADAL" clId="{9139E24A-5D57-4FC0-91B3-5F856358CC61}" dt="2023-06-20T21:25:30.072" v="852"/>
          <ac:graphicFrameMkLst>
            <pc:docMk/>
            <pc:sldMk cId="2108788676" sldId="957"/>
            <ac:graphicFrameMk id="4" creationId="{63030341-D25F-C2FC-7860-9C5D7C6254CE}"/>
          </ac:graphicFrameMkLst>
        </pc:graphicFrameChg>
      </pc:sldChg>
      <pc:sldChg chg="modSp del modTransition">
        <pc:chgData name="Vanraden, Paul - REE-ARS" userId="91602886-fe7f-4860-9714-56e67139aa92" providerId="ADAL" clId="{9139E24A-5D57-4FC0-91B3-5F856358CC61}" dt="2023-06-20T21:47:40.482" v="889" actId="47"/>
        <pc:sldMkLst>
          <pc:docMk/>
          <pc:sldMk cId="3197987105" sldId="959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3197987105" sldId="959"/>
            <ac:spMk id="2" creationId="{68AE30B1-B6C7-8C02-96C8-6C1615B1514A}"/>
          </ac:spMkLst>
        </pc:spChg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3197987105" sldId="959"/>
            <ac:spMk id="3" creationId="{50FFCB73-1B1E-0B9A-DD99-4E1DAA320884}"/>
          </ac:spMkLst>
        </pc:spChg>
      </pc:sldChg>
      <pc:sldChg chg="modSp mod">
        <pc:chgData name="Vanraden, Paul - REE-ARS" userId="91602886-fe7f-4860-9714-56e67139aa92" providerId="ADAL" clId="{9139E24A-5D57-4FC0-91B3-5F856358CC61}" dt="2023-06-20T21:25:30.072" v="852"/>
        <pc:sldMkLst>
          <pc:docMk/>
          <pc:sldMk cId="3679891230" sldId="960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3679891230" sldId="960"/>
            <ac:spMk id="4" creationId="{ED6FCD75-6072-D8CD-D1EA-48C5BC999DAC}"/>
          </ac:spMkLst>
        </pc:spChg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3679891230" sldId="960"/>
            <ac:spMk id="5" creationId="{7A3EEE48-669A-FF2D-0A8B-9575C626125C}"/>
          </ac:spMkLst>
        </pc:spChg>
      </pc:sldChg>
      <pc:sldChg chg="modSp mod modTransition">
        <pc:chgData name="Vanraden, Paul - REE-ARS" userId="91602886-fe7f-4860-9714-56e67139aa92" providerId="ADAL" clId="{9139E24A-5D57-4FC0-91B3-5F856358CC61}" dt="2023-06-20T21:25:30.072" v="852"/>
        <pc:sldMkLst>
          <pc:docMk/>
          <pc:sldMk cId="2376109272" sldId="961"/>
        </pc:sldMkLst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2376109272" sldId="961"/>
            <ac:spMk id="2" creationId="{68AE30B1-B6C7-8C02-96C8-6C1615B1514A}"/>
          </ac:spMkLst>
        </pc:spChg>
        <pc:spChg chg="mod">
          <ac:chgData name="Vanraden, Paul - REE-ARS" userId="91602886-fe7f-4860-9714-56e67139aa92" providerId="ADAL" clId="{9139E24A-5D57-4FC0-91B3-5F856358CC61}" dt="2023-06-20T21:25:30.072" v="852"/>
          <ac:spMkLst>
            <pc:docMk/>
            <pc:sldMk cId="2376109272" sldId="961"/>
            <ac:spMk id="3" creationId="{50FFCB73-1B1E-0B9A-DD99-4E1DAA320884}"/>
          </ac:spMkLst>
        </pc:spChg>
      </pc:sldChg>
      <pc:sldChg chg="del">
        <pc:chgData name="Vanraden, Paul - REE-ARS" userId="91602886-fe7f-4860-9714-56e67139aa92" providerId="ADAL" clId="{9139E24A-5D57-4FC0-91B3-5F856358CC61}" dt="2023-06-20T21:43:27.812" v="875" actId="47"/>
        <pc:sldMkLst>
          <pc:docMk/>
          <pc:sldMk cId="2005965562" sldId="962"/>
        </pc:sldMkLst>
      </pc:sldChg>
      <pc:sldMasterChg chg="modSp mod">
        <pc:chgData name="Vanraden, Paul - REE-ARS" userId="91602886-fe7f-4860-9714-56e67139aa92" providerId="ADAL" clId="{9139E24A-5D57-4FC0-91B3-5F856358CC61}" dt="2023-06-20T21:25:55.282" v="870" actId="20577"/>
        <pc:sldMasterMkLst>
          <pc:docMk/>
          <pc:sldMasterMk cId="206613616" sldId="2147483668"/>
        </pc:sldMasterMkLst>
        <pc:spChg chg="mod">
          <ac:chgData name="Vanraden, Paul - REE-ARS" userId="91602886-fe7f-4860-9714-56e67139aa92" providerId="ADAL" clId="{9139E24A-5D57-4FC0-91B3-5F856358CC61}" dt="2023-06-20T21:25:55.282" v="870" actId="20577"/>
          <ac:spMkLst>
            <pc:docMk/>
            <pc:sldMasterMk cId="206613616" sldId="2147483668"/>
            <ac:spMk id="16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888FC-2FE7-4324-BDD2-AE24B2683DEB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F2682-01CF-4573-A096-29C2EFCF4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341120"/>
            <a:ext cx="11216640" cy="48768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884722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IP-201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27432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89000"/>
            <a:ext cx="10363200" cy="639763"/>
          </a:xfrm>
        </p:spPr>
        <p:txBody>
          <a:bodyPr/>
          <a:lstStyle>
            <a:lvl1pPr algn="l">
              <a:lnSpc>
                <a:spcPts val="6133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83560"/>
            <a:ext cx="10363200" cy="3291840"/>
          </a:xfrm>
        </p:spPr>
        <p:txBody>
          <a:bodyPr/>
          <a:lstStyle>
            <a:lvl1pPr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27432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3396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219200"/>
            <a:ext cx="5364480" cy="512064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219200"/>
            <a:ext cx="5364480" cy="512064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306560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P-2017 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319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341120"/>
            <a:ext cx="11338560" cy="2585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08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SDA symbol 2color Hi Res.jpg"/>
          <p:cNvPicPr>
            <a:picLocks noChangeAspect="1"/>
          </p:cNvPicPr>
          <p:nvPr/>
        </p:nvPicPr>
        <p:blipFill>
          <a:blip r:embed="rId7" cstate="print"/>
          <a:srcRect r="1468"/>
          <a:stretch>
            <a:fillRect/>
          </a:stretch>
        </p:blipFill>
        <p:spPr>
          <a:xfrm>
            <a:off x="11509248" y="6409773"/>
            <a:ext cx="682752" cy="47362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639560"/>
            <a:ext cx="11545824" cy="243840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341120"/>
            <a:ext cx="11216640" cy="487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" y="6639560"/>
            <a:ext cx="7924800" cy="2438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Meeting,  Location, Date (</a:t>
            </a:r>
            <a:fld id="{15B3028D-9398-4C32-B664-7BB0AE0371BF}" type="slidenum">
              <a:rPr kumimoji="0" lang="en-US" sz="1067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06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778240" y="6673278"/>
            <a:ext cx="2682240" cy="164212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Presenter</a:t>
            </a:r>
          </a:p>
        </p:txBody>
      </p:sp>
      <p:pic>
        <p:nvPicPr>
          <p:cNvPr id="9" name="Picture 8" descr="USDA symbol 2color Hi Res.jpg"/>
          <p:cNvPicPr>
            <a:picLocks noChangeAspect="1"/>
          </p:cNvPicPr>
          <p:nvPr userDrawn="1"/>
        </p:nvPicPr>
        <p:blipFill>
          <a:blip r:embed="rId7" cstate="print"/>
          <a:srcRect r="1468"/>
          <a:stretch>
            <a:fillRect/>
          </a:stretch>
        </p:blipFill>
        <p:spPr>
          <a:xfrm>
            <a:off x="11509248" y="6409773"/>
            <a:ext cx="682752" cy="4736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639560"/>
            <a:ext cx="11545824" cy="243840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82880" y="6639560"/>
            <a:ext cx="7924800" cy="2438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ADSA annual meeting, Ottawa, Canada, June 23 2023 (</a:t>
            </a:r>
            <a:fld id="{15B3028D-9398-4C32-B664-7BB0AE0371BF}" type="slidenum">
              <a:rPr kumimoji="0" lang="en-US" sz="1067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06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8778240" y="6673279"/>
            <a:ext cx="2682240" cy="164212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O’Connell</a:t>
            </a:r>
          </a:p>
        </p:txBody>
      </p:sp>
    </p:spTree>
    <p:extLst>
      <p:ext uri="{BB962C8B-B14F-4D97-AF65-F5344CB8AC3E}">
        <p14:creationId xmlns:p14="http://schemas.microsoft.com/office/powerpoint/2010/main" val="20661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ransition/>
  <p:txStyles>
    <p:titleStyle>
      <a:lvl1pPr algn="l" defTabSz="121917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78875" indent="-378875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Symbol" pitchFamily="18" charset="2"/>
        <a:buChar char="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40296" indent="-380990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Arial" pitchFamily="34" charset="0"/>
        <a:buChar char="–"/>
        <a:tabLst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38738" indent="-298443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Calibri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8CEDA-58D9-568F-D1CB-EB2B5D81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Imputed gene tests for all animals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19A1D-0124-3466-6C31-FAC31B5EF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Jeffrey R. O’Connell</a:t>
            </a:r>
            <a:r>
              <a:rPr lang="en-US" sz="2600" baseline="30000" dirty="0"/>
              <a:t>1</a:t>
            </a:r>
            <a:r>
              <a:rPr lang="en-US" sz="2600" dirty="0"/>
              <a:t>, Emmanuella O. O. Ogwo</a:t>
            </a:r>
            <a:r>
              <a:rPr lang="en-US" sz="2600" baseline="30000" dirty="0"/>
              <a:t>2</a:t>
            </a:r>
            <a:r>
              <a:rPr lang="en-US" sz="2600" dirty="0"/>
              <a:t> and Paul M. VanRaden</a:t>
            </a:r>
            <a:r>
              <a:rPr lang="en-US" sz="2600" baseline="30000" dirty="0"/>
              <a:t>2</a:t>
            </a:r>
            <a:endParaRPr lang="en-US" sz="2600" dirty="0"/>
          </a:p>
          <a:p>
            <a:endParaRPr lang="en-US" sz="2600" dirty="0"/>
          </a:p>
          <a:p>
            <a:pPr marL="0" indent="0"/>
            <a:r>
              <a:rPr lang="en-US" sz="2600" baseline="30000" dirty="0"/>
              <a:t>1</a:t>
            </a:r>
            <a:r>
              <a:rPr lang="en-US" sz="2600" dirty="0"/>
              <a:t>University of Maryland School of Medicine</a:t>
            </a:r>
          </a:p>
          <a:p>
            <a:pPr marL="0" indent="0"/>
            <a:r>
              <a:rPr lang="en-US" sz="2600" dirty="0"/>
              <a:t>    Baltimore, </a:t>
            </a:r>
            <a:r>
              <a:rPr lang="en-US" sz="2600"/>
              <a:t>MD 21201 USA</a:t>
            </a:r>
            <a:endParaRPr lang="en-US" sz="2600" dirty="0"/>
          </a:p>
          <a:p>
            <a:r>
              <a:rPr lang="en-US" sz="2600" baseline="30000" dirty="0"/>
              <a:t>2</a:t>
            </a:r>
            <a:r>
              <a:rPr lang="en-US" sz="2600" dirty="0"/>
              <a:t>USDA Animal Genomics and Improvement Lab</a:t>
            </a:r>
          </a:p>
          <a:p>
            <a:r>
              <a:rPr lang="en-US" sz="2600" dirty="0"/>
              <a:t>	Beltsville, MD 20705 USA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7141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3EEE48-669A-FF2D-0A8B-9575C6261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Poor imputation quality?</a:t>
            </a:r>
          </a:p>
          <a:p>
            <a:pPr lvl="2"/>
            <a:r>
              <a:rPr lang="en-US" dirty="0"/>
              <a:t>Missing rate is high for DGAT1 genotype</a:t>
            </a:r>
          </a:p>
          <a:p>
            <a:pPr lvl="1"/>
            <a:r>
              <a:rPr lang="en-US" dirty="0"/>
              <a:t>Difficult to genotype?</a:t>
            </a:r>
          </a:p>
          <a:p>
            <a:pPr lvl="2"/>
            <a:r>
              <a:rPr lang="en-US" dirty="0"/>
              <a:t>Dinucleotide substitution AA-&gt;GC compared to SNP</a:t>
            </a:r>
          </a:p>
          <a:p>
            <a:pPr lvl="2"/>
            <a:r>
              <a:rPr lang="en-US" dirty="0"/>
              <a:t>Chips differ in quality of calls, DGAT1 is not usable on some chips</a:t>
            </a:r>
          </a:p>
          <a:p>
            <a:pPr lvl="1"/>
            <a:r>
              <a:rPr lang="en-US" dirty="0"/>
              <a:t>Multiple assays on the same chip?</a:t>
            </a:r>
          </a:p>
          <a:p>
            <a:pPr lvl="2"/>
            <a:r>
              <a:rPr lang="en-US" dirty="0"/>
              <a:t>One chip reports 3 different DGAT1 tests, others report 2 tests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D6FCD75-6072-D8CD-D1EA-48C5BC999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Potential reasons DGAT1 is not the best</a:t>
            </a:r>
          </a:p>
        </p:txBody>
      </p:sp>
    </p:spTree>
    <p:extLst>
      <p:ext uri="{BB962C8B-B14F-4D97-AF65-F5344CB8AC3E}">
        <p14:creationId xmlns:p14="http://schemas.microsoft.com/office/powerpoint/2010/main" val="3679891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9381D54-C6BF-0D87-E2B9-77EBD738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610"/>
            <a:ext cx="10515600" cy="216673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/>
              <a:t>December 2022 Holstein genotype calls</a:t>
            </a:r>
          </a:p>
          <a:p>
            <a:r>
              <a:rPr lang="en-US" sz="12800" dirty="0"/>
              <a:t>9 chips have both loci genotyped</a:t>
            </a:r>
          </a:p>
          <a:p>
            <a:r>
              <a:rPr lang="en-US" sz="12800" dirty="0">
                <a:solidFill>
                  <a:schemeClr val="accent6">
                    <a:lumMod val="50000"/>
                  </a:schemeClr>
                </a:solidFill>
              </a:rPr>
              <a:t>1,377,604</a:t>
            </a:r>
            <a:r>
              <a:rPr lang="en-US" sz="12800" dirty="0"/>
              <a:t> of the </a:t>
            </a:r>
            <a:r>
              <a:rPr lang="en-US" sz="12800" dirty="0">
                <a:solidFill>
                  <a:schemeClr val="accent6">
                    <a:lumMod val="50000"/>
                  </a:schemeClr>
                </a:solidFill>
              </a:rPr>
              <a:t>5,669,157</a:t>
            </a:r>
            <a:r>
              <a:rPr lang="en-US" sz="12800" dirty="0"/>
              <a:t> animals have genotypes at both markers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88B56C1-6E9B-B83D-7945-D90F645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Compare DGAT and ARS-4939 </a:t>
            </a:r>
            <a:r>
              <a:rPr lang="en-US" sz="3600" dirty="0">
                <a:solidFill>
                  <a:srgbClr val="FFFF00"/>
                </a:solidFill>
              </a:rPr>
              <a:t>missing rates </a:t>
            </a:r>
            <a:r>
              <a:rPr lang="en-US" sz="3600" dirty="0"/>
              <a:t>by chip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D8A5C7-4214-D92C-50CA-EC646BE21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76919"/>
            <a:ext cx="10134779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9381D54-C6BF-0D87-E2B9-77EBD738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712"/>
            <a:ext cx="10515600" cy="112535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>
                <a:solidFill>
                  <a:schemeClr val="accent6">
                    <a:lumMod val="50000"/>
                  </a:schemeClr>
                </a:solidFill>
              </a:rPr>
              <a:t>762,754</a:t>
            </a:r>
            <a:r>
              <a:rPr lang="en-US" sz="12800" dirty="0"/>
              <a:t> animals have genotype calls at both markers</a:t>
            </a:r>
          </a:p>
          <a:p>
            <a:r>
              <a:rPr lang="en-US" sz="12800" dirty="0">
                <a:solidFill>
                  <a:schemeClr val="accent6">
                    <a:lumMod val="50000"/>
                  </a:schemeClr>
                </a:solidFill>
              </a:rPr>
              <a:t>46,051</a:t>
            </a:r>
            <a:r>
              <a:rPr lang="en-US" sz="12800" dirty="0"/>
              <a:t> animals have discordant calls </a:t>
            </a:r>
            <a:r>
              <a:rPr lang="en-US" sz="12800" dirty="0">
                <a:solidFill>
                  <a:schemeClr val="accent6">
                    <a:lumMod val="50000"/>
                  </a:schemeClr>
                </a:solidFill>
              </a:rPr>
              <a:t>(6%)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88B56C1-6E9B-B83D-7945-D90F645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DGAT1 and ARS-4939 </a:t>
            </a:r>
            <a:r>
              <a:rPr lang="en-US" dirty="0">
                <a:solidFill>
                  <a:srgbClr val="FFFF00"/>
                </a:solidFill>
              </a:rPr>
              <a:t>discordance</a:t>
            </a:r>
            <a:r>
              <a:rPr lang="en-US" dirty="0"/>
              <a:t> by chip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039F20-E4A7-8E81-CBDB-52A70C4AA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03" y="2418936"/>
            <a:ext cx="10112616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00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9381D54-C6BF-0D87-E2B9-77EBD738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536" y="1327826"/>
            <a:ext cx="10515599" cy="2101174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>
                <a:solidFill>
                  <a:schemeClr val="accent6">
                    <a:lumMod val="50000"/>
                  </a:schemeClr>
                </a:solidFill>
              </a:rPr>
              <a:t>46,051</a:t>
            </a:r>
            <a:r>
              <a:rPr lang="en-US" sz="11200" dirty="0"/>
              <a:t> animals have discordant calls (gene test vs. marker)</a:t>
            </a:r>
          </a:p>
          <a:p>
            <a:r>
              <a:rPr lang="en-US" sz="11200" dirty="0">
                <a:solidFill>
                  <a:schemeClr val="accent6">
                    <a:lumMod val="50000"/>
                  </a:schemeClr>
                </a:solidFill>
              </a:rPr>
              <a:t>6,830</a:t>
            </a:r>
            <a:r>
              <a:rPr lang="en-US" sz="11200" dirty="0"/>
              <a:t> animals have phenotypes (daughters’ or own) for yield </a:t>
            </a:r>
          </a:p>
          <a:p>
            <a:r>
              <a:rPr lang="en-US" sz="11200" dirty="0"/>
              <a:t>Single variant regression adjusting for genetic relationship matrix</a:t>
            </a:r>
          </a:p>
          <a:p>
            <a:r>
              <a:rPr lang="en-US" sz="11200" dirty="0"/>
              <a:t>ARS-4939 beats DGAT1 even on small samples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88B56C1-6E9B-B83D-7945-D90F645E2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749" y="99392"/>
            <a:ext cx="11245174" cy="805070"/>
          </a:xfrm>
        </p:spPr>
        <p:txBody>
          <a:bodyPr/>
          <a:lstStyle/>
          <a:p>
            <a:pPr algn="ctr"/>
            <a:r>
              <a:rPr lang="en-US" dirty="0"/>
              <a:t>DGAT1 regression results by chip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FBA1E3-C21E-12C0-4065-EB7408D60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749" y="3819017"/>
            <a:ext cx="4623101" cy="24688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6FC9A8-F2D7-FD6F-B195-EDBF10349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4393" y="3819017"/>
            <a:ext cx="5671971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085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E30B1-B6C7-8C02-96C8-6C1615B1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FCB73-1B1E-0B9A-DD99-4E1DAA3208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Gene tests are already imputed for all genotyped animals, all 5 breeds</a:t>
            </a:r>
          </a:p>
          <a:p>
            <a:pPr lvl="1"/>
            <a:r>
              <a:rPr lang="en-US" sz="2800" dirty="0"/>
              <a:t>Mendelian error rates low except for JE Polled and DGAT1 (most breeds)</a:t>
            </a:r>
          </a:p>
          <a:p>
            <a:r>
              <a:rPr lang="en-US" sz="2800" dirty="0"/>
              <a:t>Gene content can be imputed for all non-genotyped animals</a:t>
            </a:r>
          </a:p>
          <a:p>
            <a:pPr lvl="1"/>
            <a:r>
              <a:rPr lang="en-US" sz="2800" dirty="0"/>
              <a:t>Extract the QTLs from the imputed genotypes</a:t>
            </a:r>
          </a:p>
          <a:p>
            <a:pPr lvl="1"/>
            <a:r>
              <a:rPr lang="en-US" sz="2800" dirty="0"/>
              <a:t>Use those as data to predict related animals, as in single-step GBLUP</a:t>
            </a:r>
          </a:p>
          <a:p>
            <a:r>
              <a:rPr lang="en-US" sz="2800" dirty="0"/>
              <a:t>Main issue is that several laboratories sell the QTL gene tests</a:t>
            </a:r>
          </a:p>
          <a:p>
            <a:pPr lvl="1"/>
            <a:r>
              <a:rPr lang="en-US" sz="2800" dirty="0"/>
              <a:t>Free, imputed QTLs would be useful for customers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9600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E30B1-B6C7-8C02-96C8-6C1615B1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FCB73-1B1E-0B9A-DD99-4E1DAA3208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Imputed DGAT1 tests are statistically less significant for all yield traits compared to 2 nearby chip SNPs (1 HD and 1 50K)</a:t>
            </a:r>
          </a:p>
          <a:p>
            <a:r>
              <a:rPr lang="en-US" dirty="0"/>
              <a:t>This study has ruled out imputation quality the difference</a:t>
            </a:r>
          </a:p>
          <a:p>
            <a:r>
              <a:rPr lang="en-US" dirty="0"/>
              <a:t>Direct DGAT1 gene tests also have smaller effects than the best markers</a:t>
            </a:r>
          </a:p>
          <a:p>
            <a:r>
              <a:rPr lang="en-US" dirty="0"/>
              <a:t>Long-read whole-genome sequencing might identify the causal variant(s) </a:t>
            </a:r>
          </a:p>
          <a:p>
            <a:r>
              <a:rPr lang="en-US" dirty="0"/>
              <a:t>The value of a gene test depends on it being a true QTL</a:t>
            </a:r>
          </a:p>
        </p:txBody>
      </p:sp>
    </p:spTree>
    <p:extLst>
      <p:ext uri="{BB962C8B-B14F-4D97-AF65-F5344CB8AC3E}">
        <p14:creationId xmlns:p14="http://schemas.microsoft.com/office/powerpoint/2010/main" val="237610927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8354D-0D32-47D1-B2CC-BC0F9BB9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F4C9D-0B6D-4C80-B90E-902A87D125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CDCB staff and industry cooperators for data</a:t>
            </a:r>
          </a:p>
          <a:p>
            <a:r>
              <a:rPr lang="en-US" dirty="0"/>
              <a:t>AGIL staff and USDA funding of project 8042-31000-113-000-D, “Improving Dairy Animals by Increasing Accuracy of Genomic Prediction, Evaluating New Traits, and Redefining Selection Goals”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65CBD4-2D39-44CC-8529-ED0993681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9575" y="1341120"/>
            <a:ext cx="1209178" cy="53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4123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0F5C-3BF0-87B1-27DB-2CF92B26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9D73D-8269-08C9-936F-B359E345D3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Examine the most important Quantitative Trail Loci (QTLs) in the SNP list</a:t>
            </a:r>
          </a:p>
          <a:p>
            <a:pPr lvl="1"/>
            <a:r>
              <a:rPr lang="en-US" sz="2800" dirty="0"/>
              <a:t>Genotyping laboratories began adding QTL gene tests in 2014</a:t>
            </a:r>
          </a:p>
          <a:p>
            <a:pPr lvl="1"/>
            <a:r>
              <a:rPr lang="en-US" sz="2800" dirty="0"/>
              <a:t>Some have large effects on traits we select or should select for</a:t>
            </a:r>
          </a:p>
          <a:p>
            <a:r>
              <a:rPr lang="en-US" sz="2800" dirty="0"/>
              <a:t>Summarize imputed genotypes for quality and breed differences</a:t>
            </a:r>
          </a:p>
          <a:p>
            <a:pPr lvl="1"/>
            <a:r>
              <a:rPr lang="en-US" sz="2800" dirty="0"/>
              <a:t>Input vs. output genotypes, missing rates, Mendelian conflicts</a:t>
            </a:r>
          </a:p>
          <a:p>
            <a:r>
              <a:rPr lang="en-US" sz="2800" dirty="0"/>
              <a:t>Estimate gene content in all non-genotyped relatives</a:t>
            </a:r>
          </a:p>
          <a:p>
            <a:pPr lvl="1"/>
            <a:r>
              <a:rPr lang="en-US" sz="2800" dirty="0"/>
              <a:t>Predict their genotypes from relatives using </a:t>
            </a:r>
            <a:r>
              <a:rPr lang="en-US" sz="2800" dirty="0" err="1"/>
              <a:t>Gengler</a:t>
            </a:r>
            <a:r>
              <a:rPr lang="en-US" sz="2800" dirty="0"/>
              <a:t> (2007) method</a:t>
            </a:r>
          </a:p>
          <a:p>
            <a:pPr lvl="1"/>
            <a:r>
              <a:rPr lang="en-US" sz="2800" dirty="0"/>
              <a:t>Required before potentially including any in Net Merit $ formula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883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88CE8-DDEC-CB8E-6F9E-73EE90624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 tests examined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626BAF-42D7-2A71-CBC7-F526F602295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54295608"/>
              </p:ext>
            </p:extLst>
          </p:nvPr>
        </p:nvGraphicFramePr>
        <p:xfrm>
          <a:off x="487363" y="1341438"/>
          <a:ext cx="1121727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200">
                  <a:extLst>
                    <a:ext uri="{9D8B030D-6E8A-4147-A177-3AD203B41FA5}">
                      <a16:colId xmlns:a16="http://schemas.microsoft.com/office/drawing/2014/main" val="1781530570"/>
                    </a:ext>
                  </a:extLst>
                </a:gridCol>
                <a:gridCol w="1996751">
                  <a:extLst>
                    <a:ext uri="{9D8B030D-6E8A-4147-A177-3AD203B41FA5}">
                      <a16:colId xmlns:a16="http://schemas.microsoft.com/office/drawing/2014/main" val="373627246"/>
                    </a:ext>
                  </a:extLst>
                </a:gridCol>
                <a:gridCol w="2892490">
                  <a:extLst>
                    <a:ext uri="{9D8B030D-6E8A-4147-A177-3AD203B41FA5}">
                      <a16:colId xmlns:a16="http://schemas.microsoft.com/office/drawing/2014/main" val="3993646996"/>
                    </a:ext>
                  </a:extLst>
                </a:gridCol>
                <a:gridCol w="4174831">
                  <a:extLst>
                    <a:ext uri="{9D8B030D-6E8A-4147-A177-3AD203B41FA5}">
                      <a16:colId xmlns:a16="http://schemas.microsoft.com/office/drawing/2014/main" val="234322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Chr:Location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Effects in </a:t>
                      </a: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cows</a:t>
                      </a:r>
                      <a:r>
                        <a:rPr lang="en-US" dirty="0"/>
                        <a:t> or in </a:t>
                      </a: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humans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0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1:2578598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Grow horns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Animal welfare, farm labor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771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ABCG2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6:36599640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Membrane 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Yield and NM$ (biggest effect)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2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β</a:t>
                      </a:r>
                      <a:r>
                        <a:rPr lang="en-US" dirty="0"/>
                        <a:t>-casein (a2)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6:84451299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Milk 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digestible? (JE protein%)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842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K-casein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6:85656772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Milk 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Increased cheese yield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867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K-casein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6:85656792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Milk 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Increased cheese yield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477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β</a:t>
                      </a:r>
                      <a:r>
                        <a:rPr lang="en-US" dirty="0"/>
                        <a:t>-Lactoglobulin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11:103259232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Milk fat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Human allergies (BS yield &amp;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73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DGAT1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14:611019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Fat and protein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Fatty acid metabolism, obesity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525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BGHR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20:31888449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Growth hormone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Protein% (2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biggest effect)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919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637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45405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88CE8-DDEC-CB8E-6F9E-73EE90624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 test frequency trends and missing genotypes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626BAF-42D7-2A71-CBC7-F526F602295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68283317"/>
              </p:ext>
            </p:extLst>
          </p:nvPr>
        </p:nvGraphicFramePr>
        <p:xfrm>
          <a:off x="487363" y="1341438"/>
          <a:ext cx="1121727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200">
                  <a:extLst>
                    <a:ext uri="{9D8B030D-6E8A-4147-A177-3AD203B41FA5}">
                      <a16:colId xmlns:a16="http://schemas.microsoft.com/office/drawing/2014/main" val="1781530570"/>
                    </a:ext>
                  </a:extLst>
                </a:gridCol>
                <a:gridCol w="1996751">
                  <a:extLst>
                    <a:ext uri="{9D8B030D-6E8A-4147-A177-3AD203B41FA5}">
                      <a16:colId xmlns:a16="http://schemas.microsoft.com/office/drawing/2014/main" val="373627246"/>
                    </a:ext>
                  </a:extLst>
                </a:gridCol>
                <a:gridCol w="2342606">
                  <a:extLst>
                    <a:ext uri="{9D8B030D-6E8A-4147-A177-3AD203B41FA5}">
                      <a16:colId xmlns:a16="http://schemas.microsoft.com/office/drawing/2014/main" val="3993646996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234322199"/>
                    </a:ext>
                  </a:extLst>
                </a:gridCol>
                <a:gridCol w="2499676">
                  <a:extLst>
                    <a:ext uri="{9D8B030D-6E8A-4147-A177-3AD203B41FA5}">
                      <a16:colId xmlns:a16="http://schemas.microsoft.com/office/drawing/2014/main" val="84851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 Freq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 Freq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 trend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Missing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0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771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ABCG2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2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β</a:t>
                      </a:r>
                      <a:r>
                        <a:rPr lang="en-US" dirty="0"/>
                        <a:t>-casein (a2)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842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K-casein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867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K-casein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477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β</a:t>
                      </a:r>
                      <a:r>
                        <a:rPr lang="en-US" dirty="0"/>
                        <a:t>-Lactoglobulin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+16.8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73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DGAT1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525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BGHR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919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63762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A22AB79-06F0-7BAD-72B0-DF119DA3CB56}"/>
              </a:ext>
            </a:extLst>
          </p:cNvPr>
          <p:cNvSpPr txBox="1"/>
          <p:nvPr/>
        </p:nvSpPr>
        <p:spPr>
          <a:xfrm>
            <a:off x="3931920" y="5957560"/>
            <a:ext cx="7478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From HO imputed genotypes. Missing % is from input data</a:t>
            </a:r>
          </a:p>
        </p:txBody>
      </p:sp>
    </p:spTree>
    <p:extLst>
      <p:ext uri="{BB962C8B-B14F-4D97-AF65-F5344CB8AC3E}">
        <p14:creationId xmlns:p14="http://schemas.microsoft.com/office/powerpoint/2010/main" val="38425142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4F1A-ECF2-FA19-CD3F-19169773E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allele frequency (%) comparison by breed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13E8FB1-F0A9-BA2A-9E53-71E323A892C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47263184"/>
              </p:ext>
            </p:extLst>
          </p:nvPr>
        </p:nvGraphicFramePr>
        <p:xfrm>
          <a:off x="487363" y="1341438"/>
          <a:ext cx="1121726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363">
                  <a:extLst>
                    <a:ext uri="{9D8B030D-6E8A-4147-A177-3AD203B41FA5}">
                      <a16:colId xmlns:a16="http://schemas.microsoft.com/office/drawing/2014/main" val="806390053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3777165669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2530159862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1375234961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501049062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2363769783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1875901046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4020887949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2597780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ABCG2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β</a:t>
                      </a:r>
                      <a:r>
                        <a:rPr lang="en-US" dirty="0"/>
                        <a:t>-casein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K-casn1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K-casn2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β-</a:t>
                      </a:r>
                      <a:r>
                        <a:rPr lang="en-US" dirty="0" err="1"/>
                        <a:t>Lact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DGAT1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BGHR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541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8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45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742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6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54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9981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4F1A-ECF2-FA19-CD3F-19169773E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Mendelian error rate (%) comparison by breed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13E8FB1-F0A9-BA2A-9E53-71E323A892C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2141397"/>
              </p:ext>
            </p:extLst>
          </p:nvPr>
        </p:nvGraphicFramePr>
        <p:xfrm>
          <a:off x="487363" y="1341438"/>
          <a:ext cx="1121726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363">
                  <a:extLst>
                    <a:ext uri="{9D8B030D-6E8A-4147-A177-3AD203B41FA5}">
                      <a16:colId xmlns:a16="http://schemas.microsoft.com/office/drawing/2014/main" val="806390053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3777165669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2530159862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1375234961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501049062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2363769783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1875901046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4020887949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2597780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ABCG2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β</a:t>
                      </a:r>
                      <a:r>
                        <a:rPr lang="en-US" dirty="0"/>
                        <a:t>-casein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K-casn1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K-casn2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β-</a:t>
                      </a:r>
                      <a:r>
                        <a:rPr lang="en-US" dirty="0" err="1"/>
                        <a:t>Lact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DGAT1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BGHR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541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8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45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742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6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5413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F418E95-1E01-B585-765B-01DD5B65D3CF}"/>
              </a:ext>
            </a:extLst>
          </p:cNvPr>
          <p:cNvSpPr txBox="1"/>
          <p:nvPr/>
        </p:nvSpPr>
        <p:spPr>
          <a:xfrm>
            <a:off x="1698172" y="4432041"/>
            <a:ext cx="91952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Mendelian conflicts are after imputation.</a:t>
            </a:r>
          </a:p>
          <a:p>
            <a:r>
              <a:rPr lang="en-US" sz="2400" dirty="0"/>
              <a:t>Mendelian conflicts before imputation also examined from chip QC stats.</a:t>
            </a:r>
          </a:p>
        </p:txBody>
      </p:sp>
    </p:spTree>
    <p:extLst>
      <p:ext uri="{BB962C8B-B14F-4D97-AF65-F5344CB8AC3E}">
        <p14:creationId xmlns:p14="http://schemas.microsoft.com/office/powerpoint/2010/main" val="319838731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850F8-B4FE-EB0C-2918-B74B170EF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Frequencies of imputed gene tests: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DGAT1</a:t>
            </a:r>
            <a:endParaRPr 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3030341-D25F-C2FC-7860-9C5D7C6254C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5991986"/>
              </p:ext>
            </p:extLst>
          </p:nvPr>
        </p:nvGraphicFramePr>
        <p:xfrm>
          <a:off x="487363" y="1341438"/>
          <a:ext cx="1121726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488">
                  <a:extLst>
                    <a:ext uri="{9D8B030D-6E8A-4147-A177-3AD203B41FA5}">
                      <a16:colId xmlns:a16="http://schemas.microsoft.com/office/drawing/2014/main" val="1883030525"/>
                    </a:ext>
                  </a:extLst>
                </a:gridCol>
                <a:gridCol w="1462535">
                  <a:extLst>
                    <a:ext uri="{9D8B030D-6E8A-4147-A177-3AD203B41FA5}">
                      <a16:colId xmlns:a16="http://schemas.microsoft.com/office/drawing/2014/main" val="2567079216"/>
                    </a:ext>
                  </a:extLst>
                </a:gridCol>
                <a:gridCol w="1518082">
                  <a:extLst>
                    <a:ext uri="{9D8B030D-6E8A-4147-A177-3AD203B41FA5}">
                      <a16:colId xmlns:a16="http://schemas.microsoft.com/office/drawing/2014/main" val="3433683189"/>
                    </a:ext>
                  </a:extLst>
                </a:gridCol>
                <a:gridCol w="1171852">
                  <a:extLst>
                    <a:ext uri="{9D8B030D-6E8A-4147-A177-3AD203B41FA5}">
                      <a16:colId xmlns:a16="http://schemas.microsoft.com/office/drawing/2014/main" val="3811920592"/>
                    </a:ext>
                  </a:extLst>
                </a:gridCol>
                <a:gridCol w="1081858">
                  <a:extLst>
                    <a:ext uri="{9D8B030D-6E8A-4147-A177-3AD203B41FA5}">
                      <a16:colId xmlns:a16="http://schemas.microsoft.com/office/drawing/2014/main" val="2404307097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1168817977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1066473815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4036276327"/>
                    </a:ext>
                  </a:extLst>
                </a:gridCol>
                <a:gridCol w="1246363">
                  <a:extLst>
                    <a:ext uri="{9D8B030D-6E8A-4147-A177-3AD203B41FA5}">
                      <a16:colId xmlns:a16="http://schemas.microsoft.com/office/drawing/2014/main" val="1415442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Tests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Imputed genotype codes 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71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(final,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156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15,110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16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65,172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52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20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663,366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768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5,669,157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51857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682E902-2206-8DFC-2CEB-2A219151936F}"/>
              </a:ext>
            </a:extLst>
          </p:cNvPr>
          <p:cNvSpPr txBox="1"/>
          <p:nvPr/>
        </p:nvSpPr>
        <p:spPr>
          <a:xfrm>
            <a:off x="5511566" y="4521666"/>
            <a:ext cx="49543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Genotype codes: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– Homozygous AA (normal)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– Heterozygous AB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– Homozygous BB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– A_ with one allele A and the other not imputed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– B_ with one allele B and the other not imputed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 – Both alleles not imputed (missing)</a:t>
            </a:r>
          </a:p>
        </p:txBody>
      </p:sp>
    </p:spTree>
    <p:extLst>
      <p:ext uri="{BB962C8B-B14F-4D97-AF65-F5344CB8AC3E}">
        <p14:creationId xmlns:p14="http://schemas.microsoft.com/office/powerpoint/2010/main" val="35286777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3EEE48-669A-FF2D-0A8B-9575C6261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8443"/>
          </a:xfrm>
        </p:spPr>
        <p:txBody>
          <a:bodyPr>
            <a:noAutofit/>
          </a:bodyPr>
          <a:lstStyle/>
          <a:p>
            <a:r>
              <a:rPr lang="en-US" sz="2800" dirty="0"/>
              <a:t>The true QTL is expected to have a better genetic signal (effect size or genetic SD) compared to other markers on the chip </a:t>
            </a:r>
          </a:p>
          <a:p>
            <a:r>
              <a:rPr lang="en-US" sz="2800" dirty="0"/>
              <a:t>ABCG2 gene test </a:t>
            </a:r>
            <a:r>
              <a:rPr lang="en-US" sz="2800" b="0" dirty="0"/>
              <a:t>on chromosome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6, 36.6 Mb is the best signal and the </a:t>
            </a:r>
            <a:r>
              <a:rPr lang="en-US" sz="28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top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ranked locus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milk, protein % and net merit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BGHR gene test </a:t>
            </a:r>
            <a:r>
              <a:rPr lang="en-US" sz="2800" b="0" dirty="0"/>
              <a:t>on chromosome 20, 31.8 Mb is the best signal and the </a:t>
            </a:r>
            <a:r>
              <a:rPr lang="en-US" sz="2800" dirty="0"/>
              <a:t>second ranked locus </a:t>
            </a:r>
            <a:r>
              <a:rPr lang="en-US" sz="2800" b="0" dirty="0"/>
              <a:t>for protein %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D6FCD75-6072-D8CD-D1EA-48C5BC999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 tests should beat markers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11EF96-7C18-3F23-E3A4-61D8A4FD2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596" y="3790944"/>
            <a:ext cx="8382528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621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39269-7A8F-F488-1139-26066DD72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106" y="1526493"/>
            <a:ext cx="10515600" cy="2171869"/>
          </a:xfrm>
        </p:spPr>
        <p:txBody>
          <a:bodyPr>
            <a:noAutofit/>
          </a:bodyPr>
          <a:lstStyle/>
          <a:p>
            <a:r>
              <a:rPr lang="en-US" sz="2800" dirty="0"/>
              <a:t>HD locus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ARS-BFGL-NGS-4939 on chromosome 14 at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609,870 bp</a:t>
            </a:r>
            <a:r>
              <a:rPr lang="en-US" sz="2800" dirty="0"/>
              <a:t>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has the largest genetic SD genome-wide for the 5 HO yield traits: </a:t>
            </a:r>
            <a:r>
              <a:rPr lang="en-US" sz="2800" dirty="0"/>
              <a:t>milk, fat, protein, fat % and protein %</a:t>
            </a:r>
          </a:p>
          <a:p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DGAT1 on chromosome 14 at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611,019</a:t>
            </a:r>
            <a:r>
              <a:rPr lang="en-US" sz="2800" dirty="0"/>
              <a:t> </a:t>
            </a:r>
            <a:r>
              <a:rPr lang="en-US" sz="2800" b="0" dirty="0"/>
              <a:t>bp</a:t>
            </a:r>
            <a:r>
              <a:rPr lang="en-US" sz="2800" dirty="0"/>
              <a:t> has the 3</a:t>
            </a:r>
            <a:r>
              <a:rPr lang="en-US" sz="2800" baseline="30000" dirty="0"/>
              <a:t>rd</a:t>
            </a:r>
            <a:r>
              <a:rPr lang="en-US" sz="2800" dirty="0"/>
              <a:t> largest effect</a:t>
            </a:r>
            <a:endParaRPr lang="en-US" sz="28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800" dirty="0"/>
              <a:t> The HD locus is 1,149 bp away </a:t>
            </a:r>
            <a:r>
              <a:rPr lang="en-US" sz="2800" b="0" dirty="0"/>
              <a:t>from DGAT1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40F174-7D1F-E359-C60F-DB11B3F3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DGAT1 is the exception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EFB538-5117-D8C1-6CC8-C20492EA7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012" y="4463172"/>
            <a:ext cx="10649788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95164"/>
      </p:ext>
    </p:extLst>
  </p:cSld>
  <p:clrMapOvr>
    <a:masterClrMapping/>
  </p:clrMapOvr>
</p:sld>
</file>

<file path=ppt/theme/theme1.xml><?xml version="1.0" encoding="utf-8"?>
<a:theme xmlns:a="http://schemas.openxmlformats.org/drawingml/2006/main" name="2_AIP-2017 16-9 Slide Master">
  <a:themeElements>
    <a:clrScheme name="Custom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4270"/>
      </a:hlink>
      <a:folHlink>
        <a:srgbClr val="2442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17114</TotalTime>
  <Words>1077</Words>
  <Application>Microsoft Office PowerPoint</Application>
  <PresentationFormat>Widescreen</PresentationFormat>
  <Paragraphs>323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Symbol</vt:lpstr>
      <vt:lpstr>2_AIP-2017 16-9 Slide Master</vt:lpstr>
      <vt:lpstr>Imputed gene tests for all animals</vt:lpstr>
      <vt:lpstr>Goals of project</vt:lpstr>
      <vt:lpstr>Gene tests examined</vt:lpstr>
      <vt:lpstr>Gene test frequency trends and missing genotypes</vt:lpstr>
      <vt:lpstr>Final allele frequency (%) comparison by breed</vt:lpstr>
      <vt:lpstr>Mendelian error rate (%) comparison by breed</vt:lpstr>
      <vt:lpstr>Frequencies of imputed gene tests: DGAT1</vt:lpstr>
      <vt:lpstr>Gene tests should beat markers </vt:lpstr>
      <vt:lpstr>DGAT1 is the exception</vt:lpstr>
      <vt:lpstr>Potential reasons DGAT1 is not the best</vt:lpstr>
      <vt:lpstr>Compare DGAT and ARS-4939 missing rates by chip</vt:lpstr>
      <vt:lpstr>Compare DGAT1 and ARS-4939 discordance by chip</vt:lpstr>
      <vt:lpstr>DGAT1 regression results by chip</vt:lpstr>
      <vt:lpstr>Conclusions 1</vt:lpstr>
      <vt:lpstr>Conclusions 2</vt:lpstr>
      <vt:lpstr>Acknowledgments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Vanraden, Paul</dc:creator>
  <cp:lastModifiedBy>Vanraden, Paul - REE-ARS</cp:lastModifiedBy>
  <cp:revision>28</cp:revision>
  <dcterms:created xsi:type="dcterms:W3CDTF">2022-11-04T22:48:32Z</dcterms:created>
  <dcterms:modified xsi:type="dcterms:W3CDTF">2023-06-20T21:56:56Z</dcterms:modified>
</cp:coreProperties>
</file>