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sldIdLst>
    <p:sldId id="940" r:id="rId2"/>
    <p:sldId id="950" r:id="rId3"/>
    <p:sldId id="376" r:id="rId4"/>
    <p:sldId id="955" r:id="rId5"/>
    <p:sldId id="952" r:id="rId6"/>
    <p:sldId id="953" r:id="rId7"/>
    <p:sldId id="957" r:id="rId8"/>
    <p:sldId id="956" r:id="rId9"/>
    <p:sldId id="362" r:id="rId10"/>
    <p:sldId id="951" r:id="rId11"/>
    <p:sldId id="959" r:id="rId12"/>
    <p:sldId id="958" r:id="rId13"/>
    <p:sldId id="954" r:id="rId14"/>
    <p:sldId id="9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FF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09F0F-5D98-4B1C-8C14-F90BDF32A886}" v="85" dt="2023-06-14T17:56:09.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raden, Paul - REE-ARS" userId="91602886-fe7f-4860-9714-56e67139aa92" providerId="ADAL" clId="{69909F0F-5D98-4B1C-8C14-F90BDF32A886}"/>
    <pc:docChg chg="undo custSel addSld delSld modSld sldOrd modMainMaster">
      <pc:chgData name="Vanraden, Paul - REE-ARS" userId="91602886-fe7f-4860-9714-56e67139aa92" providerId="ADAL" clId="{69909F0F-5D98-4B1C-8C14-F90BDF32A886}" dt="2023-06-14T17:57:29.028" v="3034" actId="14100"/>
      <pc:docMkLst>
        <pc:docMk/>
      </pc:docMkLst>
      <pc:sldChg chg="modSp modTransition modAnim">
        <pc:chgData name="Vanraden, Paul - REE-ARS" userId="91602886-fe7f-4860-9714-56e67139aa92" providerId="ADAL" clId="{69909F0F-5D98-4B1C-8C14-F90BDF32A886}" dt="2023-06-14T17:40:13.294" v="2960" actId="20577"/>
        <pc:sldMkLst>
          <pc:docMk/>
          <pc:sldMk cId="2848468228" sldId="362"/>
        </pc:sldMkLst>
        <pc:spChg chg="mod">
          <ac:chgData name="Vanraden, Paul - REE-ARS" userId="91602886-fe7f-4860-9714-56e67139aa92" providerId="ADAL" clId="{69909F0F-5D98-4B1C-8C14-F90BDF32A886}" dt="2023-06-06T20:01:12.925" v="2853"/>
          <ac:spMkLst>
            <pc:docMk/>
            <pc:sldMk cId="2848468228" sldId="362"/>
            <ac:spMk id="2" creationId="{BF23EC53-5D8C-486E-0A20-79A150DA49D1}"/>
          </ac:spMkLst>
        </pc:spChg>
        <pc:spChg chg="mod">
          <ac:chgData name="Vanraden, Paul - REE-ARS" userId="91602886-fe7f-4860-9714-56e67139aa92" providerId="ADAL" clId="{69909F0F-5D98-4B1C-8C14-F90BDF32A886}" dt="2023-06-14T17:40:13.294" v="2960" actId="20577"/>
          <ac:spMkLst>
            <pc:docMk/>
            <pc:sldMk cId="2848468228" sldId="362"/>
            <ac:spMk id="14" creationId="{899A520A-0E80-AB57-975E-11BF0B1F147D}"/>
          </ac:spMkLst>
        </pc:spChg>
      </pc:sldChg>
      <pc:sldChg chg="modSp modTransition">
        <pc:chgData name="Vanraden, Paul - REE-ARS" userId="91602886-fe7f-4860-9714-56e67139aa92" providerId="ADAL" clId="{69909F0F-5D98-4B1C-8C14-F90BDF32A886}" dt="2023-06-06T20:01:12.925" v="2853"/>
        <pc:sldMkLst>
          <pc:docMk/>
          <pc:sldMk cId="2965259698" sldId="376"/>
        </pc:sldMkLst>
        <pc:spChg chg="mod">
          <ac:chgData name="Vanraden, Paul - REE-ARS" userId="91602886-fe7f-4860-9714-56e67139aa92" providerId="ADAL" clId="{69909F0F-5D98-4B1C-8C14-F90BDF32A886}" dt="2023-06-06T20:01:12.925" v="2853"/>
          <ac:spMkLst>
            <pc:docMk/>
            <pc:sldMk cId="2965259698" sldId="376"/>
            <ac:spMk id="2" creationId="{BF23EC53-5D8C-486E-0A20-79A150DA49D1}"/>
          </ac:spMkLst>
        </pc:spChg>
      </pc:sldChg>
      <pc:sldChg chg="modSp del mod modTransition">
        <pc:chgData name="Vanraden, Paul - REE-ARS" userId="91602886-fe7f-4860-9714-56e67139aa92" providerId="ADAL" clId="{69909F0F-5D98-4B1C-8C14-F90BDF32A886}" dt="2023-06-06T20:01:55.087" v="2855" actId="47"/>
        <pc:sldMkLst>
          <pc:docMk/>
          <pc:sldMk cId="53379862" sldId="808"/>
        </pc:sldMkLst>
        <pc:spChg chg="mod">
          <ac:chgData name="Vanraden, Paul - REE-ARS" userId="91602886-fe7f-4860-9714-56e67139aa92" providerId="ADAL" clId="{69909F0F-5D98-4B1C-8C14-F90BDF32A886}" dt="2023-06-06T20:01:12.925" v="2853"/>
          <ac:spMkLst>
            <pc:docMk/>
            <pc:sldMk cId="53379862" sldId="808"/>
            <ac:spMk id="2" creationId="{A368354D-0D32-47D1-B2CC-BC0F9BB943AB}"/>
          </ac:spMkLst>
        </pc:spChg>
        <pc:spChg chg="mod">
          <ac:chgData name="Vanraden, Paul - REE-ARS" userId="91602886-fe7f-4860-9714-56e67139aa92" providerId="ADAL" clId="{69909F0F-5D98-4B1C-8C14-F90BDF32A886}" dt="2023-06-06T20:01:12.925" v="2853"/>
          <ac:spMkLst>
            <pc:docMk/>
            <pc:sldMk cId="53379862" sldId="808"/>
            <ac:spMk id="3" creationId="{4B7F4C9D-0B6D-4C80-B90E-902A87D1251E}"/>
          </ac:spMkLst>
        </pc:spChg>
        <pc:picChg chg="mod">
          <ac:chgData name="Vanraden, Paul - REE-ARS" userId="91602886-fe7f-4860-9714-56e67139aa92" providerId="ADAL" clId="{69909F0F-5D98-4B1C-8C14-F90BDF32A886}" dt="2023-06-06T19:48:21.745" v="2827" actId="1076"/>
          <ac:picMkLst>
            <pc:docMk/>
            <pc:sldMk cId="53379862" sldId="808"/>
            <ac:picMk id="7" creationId="{F065CBD4-2D39-44CC-8529-ED0993681255}"/>
          </ac:picMkLst>
        </pc:picChg>
      </pc:sldChg>
      <pc:sldChg chg="modSp mod modTransition">
        <pc:chgData name="Vanraden, Paul - REE-ARS" userId="91602886-fe7f-4860-9714-56e67139aa92" providerId="ADAL" clId="{69909F0F-5D98-4B1C-8C14-F90BDF32A886}" dt="2023-06-06T20:04:07.003" v="2873" actId="20577"/>
        <pc:sldMkLst>
          <pc:docMk/>
          <pc:sldMk cId="1293771418" sldId="940"/>
        </pc:sldMkLst>
        <pc:spChg chg="mod">
          <ac:chgData name="Vanraden, Paul - REE-ARS" userId="91602886-fe7f-4860-9714-56e67139aa92" providerId="ADAL" clId="{69909F0F-5D98-4B1C-8C14-F90BDF32A886}" dt="2023-06-06T20:01:12.925" v="2853"/>
          <ac:spMkLst>
            <pc:docMk/>
            <pc:sldMk cId="1293771418" sldId="940"/>
            <ac:spMk id="2" creationId="{8A78CEDA-58D9-568F-D1CB-EB2B5D81ABA2}"/>
          </ac:spMkLst>
        </pc:spChg>
        <pc:spChg chg="mod">
          <ac:chgData name="Vanraden, Paul - REE-ARS" userId="91602886-fe7f-4860-9714-56e67139aa92" providerId="ADAL" clId="{69909F0F-5D98-4B1C-8C14-F90BDF32A886}" dt="2023-06-06T20:04:07.003" v="2873" actId="20577"/>
          <ac:spMkLst>
            <pc:docMk/>
            <pc:sldMk cId="1293771418" sldId="940"/>
            <ac:spMk id="3" creationId="{26919A1D-0124-3466-6C31-FAC31B5EF1AB}"/>
          </ac:spMkLst>
        </pc:spChg>
      </pc:sldChg>
      <pc:sldChg chg="modSp mod modTransition">
        <pc:chgData name="Vanraden, Paul - REE-ARS" userId="91602886-fe7f-4860-9714-56e67139aa92" providerId="ADAL" clId="{69909F0F-5D98-4B1C-8C14-F90BDF32A886}" dt="2023-06-13T20:19:46.717" v="2912" actId="21"/>
        <pc:sldMkLst>
          <pc:docMk/>
          <pc:sldMk cId="3904588324" sldId="950"/>
        </pc:sldMkLst>
        <pc:spChg chg="mod">
          <ac:chgData name="Vanraden, Paul - REE-ARS" userId="91602886-fe7f-4860-9714-56e67139aa92" providerId="ADAL" clId="{69909F0F-5D98-4B1C-8C14-F90BDF32A886}" dt="2023-06-06T20:01:12.925" v="2853"/>
          <ac:spMkLst>
            <pc:docMk/>
            <pc:sldMk cId="3904588324" sldId="950"/>
            <ac:spMk id="2" creationId="{4A7B0F5C-3BF0-87B1-27DB-2CF92B262BAB}"/>
          </ac:spMkLst>
        </pc:spChg>
        <pc:spChg chg="mod">
          <ac:chgData name="Vanraden, Paul - REE-ARS" userId="91602886-fe7f-4860-9714-56e67139aa92" providerId="ADAL" clId="{69909F0F-5D98-4B1C-8C14-F90BDF32A886}" dt="2023-06-13T20:19:46.717" v="2912" actId="21"/>
          <ac:spMkLst>
            <pc:docMk/>
            <pc:sldMk cId="3904588324" sldId="950"/>
            <ac:spMk id="3" creationId="{9419D73D-8269-08C9-936F-B359E345D32D}"/>
          </ac:spMkLst>
        </pc:spChg>
      </pc:sldChg>
      <pc:sldChg chg="addSp modSp mod modTransition">
        <pc:chgData name="Vanraden, Paul - REE-ARS" userId="91602886-fe7f-4860-9714-56e67139aa92" providerId="ADAL" clId="{69909F0F-5D98-4B1C-8C14-F90BDF32A886}" dt="2023-06-14T17:47:25.728" v="2988" actId="20577"/>
        <pc:sldMkLst>
          <pc:docMk/>
          <pc:sldMk cId="1323053276" sldId="951"/>
        </pc:sldMkLst>
        <pc:spChg chg="mod">
          <ac:chgData name="Vanraden, Paul - REE-ARS" userId="91602886-fe7f-4860-9714-56e67139aa92" providerId="ADAL" clId="{69909F0F-5D98-4B1C-8C14-F90BDF32A886}" dt="2023-06-06T20:01:12.925" v="2853"/>
          <ac:spMkLst>
            <pc:docMk/>
            <pc:sldMk cId="1323053276" sldId="951"/>
            <ac:spMk id="2" creationId="{A4A6638C-21C8-AB72-B2C8-3F68BB7D42AD}"/>
          </ac:spMkLst>
        </pc:spChg>
        <pc:spChg chg="add mod">
          <ac:chgData name="Vanraden, Paul - REE-ARS" userId="91602886-fe7f-4860-9714-56e67139aa92" providerId="ADAL" clId="{69909F0F-5D98-4B1C-8C14-F90BDF32A886}" dt="2023-06-14T17:47:25.728" v="2988" actId="20577"/>
          <ac:spMkLst>
            <pc:docMk/>
            <pc:sldMk cId="1323053276" sldId="951"/>
            <ac:spMk id="3" creationId="{143376C5-9F84-A02A-EFD0-04E787D0D0BC}"/>
          </ac:spMkLst>
        </pc:spChg>
        <pc:graphicFrameChg chg="mod modGraphic">
          <ac:chgData name="Vanraden, Paul - REE-ARS" userId="91602886-fe7f-4860-9714-56e67139aa92" providerId="ADAL" clId="{69909F0F-5D98-4B1C-8C14-F90BDF32A886}" dt="2023-06-14T17:46:01.217" v="2969" actId="14734"/>
          <ac:graphicFrameMkLst>
            <pc:docMk/>
            <pc:sldMk cId="1323053276" sldId="951"/>
            <ac:graphicFrameMk id="4" creationId="{765064E0-933C-C79D-8568-057AAC475B47}"/>
          </ac:graphicFrameMkLst>
        </pc:graphicFrameChg>
      </pc:sldChg>
      <pc:sldChg chg="modSp modTransition">
        <pc:chgData name="Vanraden, Paul - REE-ARS" userId="91602886-fe7f-4860-9714-56e67139aa92" providerId="ADAL" clId="{69909F0F-5D98-4B1C-8C14-F90BDF32A886}" dt="2023-06-06T20:01:12.925" v="2853"/>
        <pc:sldMkLst>
          <pc:docMk/>
          <pc:sldMk cId="1598073292" sldId="952"/>
        </pc:sldMkLst>
        <pc:spChg chg="mod">
          <ac:chgData name="Vanraden, Paul - REE-ARS" userId="91602886-fe7f-4860-9714-56e67139aa92" providerId="ADAL" clId="{69909F0F-5D98-4B1C-8C14-F90BDF32A886}" dt="2023-06-06T20:01:12.925" v="2853"/>
          <ac:spMkLst>
            <pc:docMk/>
            <pc:sldMk cId="1598073292" sldId="952"/>
            <ac:spMk id="2" creationId="{9AB4627D-C105-8897-20C7-5BC2A90FD8DC}"/>
          </ac:spMkLst>
        </pc:spChg>
        <pc:spChg chg="mod">
          <ac:chgData name="Vanraden, Paul - REE-ARS" userId="91602886-fe7f-4860-9714-56e67139aa92" providerId="ADAL" clId="{69909F0F-5D98-4B1C-8C14-F90BDF32A886}" dt="2023-06-06T20:01:12.925" v="2853"/>
          <ac:spMkLst>
            <pc:docMk/>
            <pc:sldMk cId="1598073292" sldId="952"/>
            <ac:spMk id="3" creationId="{E16D2855-038F-2F58-4575-FB5EF47B1F8B}"/>
          </ac:spMkLst>
        </pc:spChg>
      </pc:sldChg>
      <pc:sldChg chg="modSp modTransition modAnim">
        <pc:chgData name="Vanraden, Paul - REE-ARS" userId="91602886-fe7f-4860-9714-56e67139aa92" providerId="ADAL" clId="{69909F0F-5D98-4B1C-8C14-F90BDF32A886}" dt="2023-06-13T20:06:24.515" v="2889"/>
        <pc:sldMkLst>
          <pc:docMk/>
          <pc:sldMk cId="88495436" sldId="953"/>
        </pc:sldMkLst>
        <pc:spChg chg="mod">
          <ac:chgData name="Vanraden, Paul - REE-ARS" userId="91602886-fe7f-4860-9714-56e67139aa92" providerId="ADAL" clId="{69909F0F-5D98-4B1C-8C14-F90BDF32A886}" dt="2023-06-06T20:01:12.925" v="2853"/>
          <ac:spMkLst>
            <pc:docMk/>
            <pc:sldMk cId="88495436" sldId="953"/>
            <ac:spMk id="2" creationId="{5F345A80-FFCA-C6A6-8ECC-B7ACAD681055}"/>
          </ac:spMkLst>
        </pc:spChg>
      </pc:sldChg>
      <pc:sldChg chg="modSp mod modTransition">
        <pc:chgData name="Vanraden, Paul - REE-ARS" userId="91602886-fe7f-4860-9714-56e67139aa92" providerId="ADAL" clId="{69909F0F-5D98-4B1C-8C14-F90BDF32A886}" dt="2023-06-14T17:57:29.028" v="3034" actId="14100"/>
        <pc:sldMkLst>
          <pc:docMk/>
          <pc:sldMk cId="1832604473" sldId="954"/>
        </pc:sldMkLst>
        <pc:spChg chg="mod">
          <ac:chgData name="Vanraden, Paul - REE-ARS" userId="91602886-fe7f-4860-9714-56e67139aa92" providerId="ADAL" clId="{69909F0F-5D98-4B1C-8C14-F90BDF32A886}" dt="2023-06-06T20:01:12.925" v="2853"/>
          <ac:spMkLst>
            <pc:docMk/>
            <pc:sldMk cId="1832604473" sldId="954"/>
            <ac:spMk id="2" creationId="{8E6D94E4-22C0-379B-718F-6B4E934B05F1}"/>
          </ac:spMkLst>
        </pc:spChg>
        <pc:spChg chg="mod">
          <ac:chgData name="Vanraden, Paul - REE-ARS" userId="91602886-fe7f-4860-9714-56e67139aa92" providerId="ADAL" clId="{69909F0F-5D98-4B1C-8C14-F90BDF32A886}" dt="2023-06-14T17:57:29.028" v="3034" actId="14100"/>
          <ac:spMkLst>
            <pc:docMk/>
            <pc:sldMk cId="1832604473" sldId="954"/>
            <ac:spMk id="3" creationId="{42532EFB-74D4-7F95-6D3F-55369A84D7DA}"/>
          </ac:spMkLst>
        </pc:spChg>
      </pc:sldChg>
      <pc:sldChg chg="modSp new mod modTransition">
        <pc:chgData name="Vanraden, Paul - REE-ARS" userId="91602886-fe7f-4860-9714-56e67139aa92" providerId="ADAL" clId="{69909F0F-5D98-4B1C-8C14-F90BDF32A886}" dt="2023-06-13T20:14:30.391" v="2903" actId="255"/>
        <pc:sldMkLst>
          <pc:docMk/>
          <pc:sldMk cId="1390540628" sldId="955"/>
        </pc:sldMkLst>
        <pc:spChg chg="mod">
          <ac:chgData name="Vanraden, Paul - REE-ARS" userId="91602886-fe7f-4860-9714-56e67139aa92" providerId="ADAL" clId="{69909F0F-5D98-4B1C-8C14-F90BDF32A886}" dt="2023-06-06T20:01:12.925" v="2853"/>
          <ac:spMkLst>
            <pc:docMk/>
            <pc:sldMk cId="1390540628" sldId="955"/>
            <ac:spMk id="2" creationId="{ED19AC12-71AF-98D4-5934-C12BBD15E1EB}"/>
          </ac:spMkLst>
        </pc:spChg>
        <pc:spChg chg="mod">
          <ac:chgData name="Vanraden, Paul - REE-ARS" userId="91602886-fe7f-4860-9714-56e67139aa92" providerId="ADAL" clId="{69909F0F-5D98-4B1C-8C14-F90BDF32A886}" dt="2023-06-13T20:14:30.391" v="2903" actId="255"/>
          <ac:spMkLst>
            <pc:docMk/>
            <pc:sldMk cId="1390540628" sldId="955"/>
            <ac:spMk id="3" creationId="{C42EE3E2-C428-ED0A-B75F-FAB06F0F9818}"/>
          </ac:spMkLst>
        </pc:spChg>
      </pc:sldChg>
      <pc:sldChg chg="modSp new mod ord modTransition">
        <pc:chgData name="Vanraden, Paul - REE-ARS" userId="91602886-fe7f-4860-9714-56e67139aa92" providerId="ADAL" clId="{69909F0F-5D98-4B1C-8C14-F90BDF32A886}" dt="2023-06-14T17:33:48.058" v="2935" actId="20577"/>
        <pc:sldMkLst>
          <pc:docMk/>
          <pc:sldMk cId="4245236463" sldId="956"/>
        </pc:sldMkLst>
        <pc:spChg chg="mod">
          <ac:chgData name="Vanraden, Paul - REE-ARS" userId="91602886-fe7f-4860-9714-56e67139aa92" providerId="ADAL" clId="{69909F0F-5D98-4B1C-8C14-F90BDF32A886}" dt="2023-06-14T17:32:14.054" v="2924" actId="20577"/>
          <ac:spMkLst>
            <pc:docMk/>
            <pc:sldMk cId="4245236463" sldId="956"/>
            <ac:spMk id="2" creationId="{38292F2D-04CF-81DD-AEF6-91519E66F28C}"/>
          </ac:spMkLst>
        </pc:spChg>
        <pc:spChg chg="mod">
          <ac:chgData name="Vanraden, Paul - REE-ARS" userId="91602886-fe7f-4860-9714-56e67139aa92" providerId="ADAL" clId="{69909F0F-5D98-4B1C-8C14-F90BDF32A886}" dt="2023-06-14T17:33:48.058" v="2935" actId="20577"/>
          <ac:spMkLst>
            <pc:docMk/>
            <pc:sldMk cId="4245236463" sldId="956"/>
            <ac:spMk id="3" creationId="{5701867E-6294-1C80-6A2D-9B1FD45C3837}"/>
          </ac:spMkLst>
        </pc:spChg>
      </pc:sldChg>
      <pc:sldChg chg="addSp delSp modSp new mod ord modTransition">
        <pc:chgData name="Vanraden, Paul - REE-ARS" userId="91602886-fe7f-4860-9714-56e67139aa92" providerId="ADAL" clId="{69909F0F-5D98-4B1C-8C14-F90BDF32A886}" dt="2023-06-06T20:01:12.925" v="2853"/>
        <pc:sldMkLst>
          <pc:docMk/>
          <pc:sldMk cId="1371012836" sldId="957"/>
        </pc:sldMkLst>
        <pc:spChg chg="mod">
          <ac:chgData name="Vanraden, Paul - REE-ARS" userId="91602886-fe7f-4860-9714-56e67139aa92" providerId="ADAL" clId="{69909F0F-5D98-4B1C-8C14-F90BDF32A886}" dt="2023-06-06T20:01:12.925" v="2853"/>
          <ac:spMkLst>
            <pc:docMk/>
            <pc:sldMk cId="1371012836" sldId="957"/>
            <ac:spMk id="2" creationId="{7D00E45F-5C1A-5A93-88E6-0FCA456498AD}"/>
          </ac:spMkLst>
        </pc:spChg>
        <pc:spChg chg="mod">
          <ac:chgData name="Vanraden, Paul - REE-ARS" userId="91602886-fe7f-4860-9714-56e67139aa92" providerId="ADAL" clId="{69909F0F-5D98-4B1C-8C14-F90BDF32A886}" dt="2023-06-06T20:01:12.925" v="2853"/>
          <ac:spMkLst>
            <pc:docMk/>
            <pc:sldMk cId="1371012836" sldId="957"/>
            <ac:spMk id="3" creationId="{BEBCB5EF-D239-2753-11D7-41AE2199CE58}"/>
          </ac:spMkLst>
        </pc:spChg>
        <pc:spChg chg="del">
          <ac:chgData name="Vanraden, Paul - REE-ARS" userId="91602886-fe7f-4860-9714-56e67139aa92" providerId="ADAL" clId="{69909F0F-5D98-4B1C-8C14-F90BDF32A886}" dt="2023-05-19T20:50:58.775" v="1046" actId="3680"/>
          <ac:spMkLst>
            <pc:docMk/>
            <pc:sldMk cId="1371012836" sldId="957"/>
            <ac:spMk id="4" creationId="{87B7006E-AA31-2874-07DC-168E7912CCDB}"/>
          </ac:spMkLst>
        </pc:spChg>
        <pc:graphicFrameChg chg="add mod ord modGraphic">
          <ac:chgData name="Vanraden, Paul - REE-ARS" userId="91602886-fe7f-4860-9714-56e67139aa92" providerId="ADAL" clId="{69909F0F-5D98-4B1C-8C14-F90BDF32A886}" dt="2023-06-06T20:01:12.925" v="2853"/>
          <ac:graphicFrameMkLst>
            <pc:docMk/>
            <pc:sldMk cId="1371012836" sldId="957"/>
            <ac:graphicFrameMk id="5" creationId="{78834AF4-217E-5681-AC26-E5FC9DC23A87}"/>
          </ac:graphicFrameMkLst>
        </pc:graphicFrameChg>
      </pc:sldChg>
      <pc:sldChg chg="modSp new mod modTransition">
        <pc:chgData name="Vanraden, Paul - REE-ARS" userId="91602886-fe7f-4860-9714-56e67139aa92" providerId="ADAL" clId="{69909F0F-5D98-4B1C-8C14-F90BDF32A886}" dt="2023-06-14T17:54:59.687" v="3009" actId="20577"/>
        <pc:sldMkLst>
          <pc:docMk/>
          <pc:sldMk cId="600138693" sldId="958"/>
        </pc:sldMkLst>
        <pc:spChg chg="mod">
          <ac:chgData name="Vanraden, Paul - REE-ARS" userId="91602886-fe7f-4860-9714-56e67139aa92" providerId="ADAL" clId="{69909F0F-5D98-4B1C-8C14-F90BDF32A886}" dt="2023-06-06T20:01:12.925" v="2853"/>
          <ac:spMkLst>
            <pc:docMk/>
            <pc:sldMk cId="600138693" sldId="958"/>
            <ac:spMk id="2" creationId="{61447494-E082-4C53-FB8F-E3C55F942F40}"/>
          </ac:spMkLst>
        </pc:spChg>
        <pc:spChg chg="mod">
          <ac:chgData name="Vanraden, Paul - REE-ARS" userId="91602886-fe7f-4860-9714-56e67139aa92" providerId="ADAL" clId="{69909F0F-5D98-4B1C-8C14-F90BDF32A886}" dt="2023-06-14T17:54:59.687" v="3009" actId="20577"/>
          <ac:spMkLst>
            <pc:docMk/>
            <pc:sldMk cId="600138693" sldId="958"/>
            <ac:spMk id="3" creationId="{15311C2D-8B19-DB0A-C6CA-B9707A5EE7F6}"/>
          </ac:spMkLst>
        </pc:spChg>
      </pc:sldChg>
      <pc:sldChg chg="addSp delSp modSp new mod modTransition">
        <pc:chgData name="Vanraden, Paul - REE-ARS" userId="91602886-fe7f-4860-9714-56e67139aa92" providerId="ADAL" clId="{69909F0F-5D98-4B1C-8C14-F90BDF32A886}" dt="2023-06-14T17:53:27.872" v="3005" actId="20577"/>
        <pc:sldMkLst>
          <pc:docMk/>
          <pc:sldMk cId="2188908338" sldId="959"/>
        </pc:sldMkLst>
        <pc:spChg chg="mod">
          <ac:chgData name="Vanraden, Paul - REE-ARS" userId="91602886-fe7f-4860-9714-56e67139aa92" providerId="ADAL" clId="{69909F0F-5D98-4B1C-8C14-F90BDF32A886}" dt="2023-06-14T17:52:51.186" v="2995" actId="20577"/>
          <ac:spMkLst>
            <pc:docMk/>
            <pc:sldMk cId="2188908338" sldId="959"/>
            <ac:spMk id="2" creationId="{15FC21D0-85E0-AAE7-B762-DA667A2196A5}"/>
          </ac:spMkLst>
        </pc:spChg>
        <pc:spChg chg="del">
          <ac:chgData name="Vanraden, Paul - REE-ARS" userId="91602886-fe7f-4860-9714-56e67139aa92" providerId="ADAL" clId="{69909F0F-5D98-4B1C-8C14-F90BDF32A886}" dt="2023-05-24T19:19:43.986" v="1806" actId="3680"/>
          <ac:spMkLst>
            <pc:docMk/>
            <pc:sldMk cId="2188908338" sldId="959"/>
            <ac:spMk id="3" creationId="{90BC4750-6B97-8C4D-BA21-B41A35EF76BE}"/>
          </ac:spMkLst>
        </pc:spChg>
        <pc:spChg chg="add mod">
          <ac:chgData name="Vanraden, Paul - REE-ARS" userId="91602886-fe7f-4860-9714-56e67139aa92" providerId="ADAL" clId="{69909F0F-5D98-4B1C-8C14-F90BDF32A886}" dt="2023-06-14T17:53:27.872" v="3005" actId="20577"/>
          <ac:spMkLst>
            <pc:docMk/>
            <pc:sldMk cId="2188908338" sldId="959"/>
            <ac:spMk id="5" creationId="{69E5AD9A-EF8B-3CBD-46DB-DC662482DEE9}"/>
          </ac:spMkLst>
        </pc:spChg>
        <pc:graphicFrameChg chg="add mod ord modGraphic">
          <ac:chgData name="Vanraden, Paul - REE-ARS" userId="91602886-fe7f-4860-9714-56e67139aa92" providerId="ADAL" clId="{69909F0F-5D98-4B1C-8C14-F90BDF32A886}" dt="2023-06-06T20:01:12.925" v="2853"/>
          <ac:graphicFrameMkLst>
            <pc:docMk/>
            <pc:sldMk cId="2188908338" sldId="959"/>
            <ac:graphicFrameMk id="4" creationId="{9AB66D84-24EB-2301-436C-E45669A2BBBA}"/>
          </ac:graphicFrameMkLst>
        </pc:graphicFrameChg>
      </pc:sldChg>
      <pc:sldChg chg="modSp new del mod">
        <pc:chgData name="Vanraden, Paul - REE-ARS" userId="91602886-fe7f-4860-9714-56e67139aa92" providerId="ADAL" clId="{69909F0F-5D98-4B1C-8C14-F90BDF32A886}" dt="2023-06-06T19:33:37.632" v="2752" actId="47"/>
        <pc:sldMkLst>
          <pc:docMk/>
          <pc:sldMk cId="1179368598" sldId="960"/>
        </pc:sldMkLst>
        <pc:spChg chg="mod">
          <ac:chgData name="Vanraden, Paul - REE-ARS" userId="91602886-fe7f-4860-9714-56e67139aa92" providerId="ADAL" clId="{69909F0F-5D98-4B1C-8C14-F90BDF32A886}" dt="2023-05-25T19:21:39.189" v="2645" actId="20577"/>
          <ac:spMkLst>
            <pc:docMk/>
            <pc:sldMk cId="1179368598" sldId="960"/>
            <ac:spMk id="2" creationId="{0931F978-E349-5ECB-E3E1-2675211943C0}"/>
          </ac:spMkLst>
        </pc:spChg>
      </pc:sldChg>
      <pc:sldChg chg="modSp mod">
        <pc:chgData name="Vanraden, Paul - REE-ARS" userId="91602886-fe7f-4860-9714-56e67139aa92" providerId="ADAL" clId="{69909F0F-5D98-4B1C-8C14-F90BDF32A886}" dt="2023-06-13T20:04:03.624" v="2881" actId="6549"/>
        <pc:sldMkLst>
          <pc:docMk/>
          <pc:sldMk cId="2140412313" sldId="960"/>
        </pc:sldMkLst>
        <pc:spChg chg="mod">
          <ac:chgData name="Vanraden, Paul - REE-ARS" userId="91602886-fe7f-4860-9714-56e67139aa92" providerId="ADAL" clId="{69909F0F-5D98-4B1C-8C14-F90BDF32A886}" dt="2023-06-06T20:01:16.746" v="2854"/>
          <ac:spMkLst>
            <pc:docMk/>
            <pc:sldMk cId="2140412313" sldId="960"/>
            <ac:spMk id="2" creationId="{A368354D-0D32-47D1-B2CC-BC0F9BB943AB}"/>
          </ac:spMkLst>
        </pc:spChg>
        <pc:spChg chg="mod">
          <ac:chgData name="Vanraden, Paul - REE-ARS" userId="91602886-fe7f-4860-9714-56e67139aa92" providerId="ADAL" clId="{69909F0F-5D98-4B1C-8C14-F90BDF32A886}" dt="2023-06-13T20:04:03.624" v="2881" actId="6549"/>
          <ac:spMkLst>
            <pc:docMk/>
            <pc:sldMk cId="2140412313" sldId="960"/>
            <ac:spMk id="3" creationId="{4B7F4C9D-0B6D-4C80-B90E-902A87D1251E}"/>
          </ac:spMkLst>
        </pc:spChg>
      </pc:sldChg>
      <pc:sldMasterChg chg="modSp mod">
        <pc:chgData name="Vanraden, Paul - REE-ARS" userId="91602886-fe7f-4860-9714-56e67139aa92" providerId="ADAL" clId="{69909F0F-5D98-4B1C-8C14-F90BDF32A886}" dt="2023-06-06T19:59:59.518" v="2852" actId="20577"/>
        <pc:sldMasterMkLst>
          <pc:docMk/>
          <pc:sldMasterMk cId="1014807265" sldId="2147483668"/>
        </pc:sldMasterMkLst>
        <pc:spChg chg="mod">
          <ac:chgData name="Vanraden, Paul - REE-ARS" userId="91602886-fe7f-4860-9714-56e67139aa92" providerId="ADAL" clId="{69909F0F-5D98-4B1C-8C14-F90BDF32A886}" dt="2023-06-06T19:59:59.518" v="2852" actId="20577"/>
          <ac:spMkLst>
            <pc:docMk/>
            <pc:sldMasterMk cId="1014807265" sldId="2147483668"/>
            <ac:spMk id="13" creationId="{00000000-0000-0000-0000-000000000000}"/>
          </ac:spMkLst>
        </pc:spChg>
      </pc:sldMasterChg>
      <pc:sldMasterChg chg="modSp mod">
        <pc:chgData name="Vanraden, Paul - REE-ARS" userId="91602886-fe7f-4860-9714-56e67139aa92" providerId="ADAL" clId="{69909F0F-5D98-4B1C-8C14-F90BDF32A886}" dt="2023-06-06T20:02:43.070" v="2871" actId="20577"/>
        <pc:sldMasterMkLst>
          <pc:docMk/>
          <pc:sldMasterMk cId="1014719039" sldId="2147483673"/>
        </pc:sldMasterMkLst>
        <pc:spChg chg="mod">
          <ac:chgData name="Vanraden, Paul - REE-ARS" userId="91602886-fe7f-4860-9714-56e67139aa92" providerId="ADAL" clId="{69909F0F-5D98-4B1C-8C14-F90BDF32A886}" dt="2023-06-06T20:02:43.070" v="2871" actId="20577"/>
          <ac:spMkLst>
            <pc:docMk/>
            <pc:sldMasterMk cId="1014719039" sldId="2147483673"/>
            <ac:spMk id="13" creationId="{00000000-0000-0000-0000-000000000000}"/>
          </ac:spMkLst>
        </pc:spChg>
      </pc:sldMasterChg>
    </pc:docChg>
  </pc:docChgLst>
  <pc:docChgLst>
    <pc:chgData name="Vanraden, Paul" userId="91602886-fe7f-4860-9714-56e67139aa92" providerId="ADAL" clId="{15660116-AF91-42E0-9C5A-372C7FB5CB59}"/>
    <pc:docChg chg="undo redo custSel addSld delSld modSld sldOrd">
      <pc:chgData name="Vanraden, Paul" userId="91602886-fe7f-4860-9714-56e67139aa92" providerId="ADAL" clId="{15660116-AF91-42E0-9C5A-372C7FB5CB59}" dt="2023-01-31T19:03:42.553" v="665" actId="20577"/>
      <pc:docMkLst>
        <pc:docMk/>
      </pc:docMkLst>
      <pc:sldChg chg="addSp delSp modSp mod ord modClrScheme chgLayout">
        <pc:chgData name="Vanraden, Paul" userId="91602886-fe7f-4860-9714-56e67139aa92" providerId="ADAL" clId="{15660116-AF91-42E0-9C5A-372C7FB5CB59}" dt="2023-01-31T18:25:35.022" v="407"/>
        <pc:sldMkLst>
          <pc:docMk/>
          <pc:sldMk cId="2848468228" sldId="362"/>
        </pc:sldMkLst>
        <pc:spChg chg="mod ord">
          <ac:chgData name="Vanraden, Paul" userId="91602886-fe7f-4860-9714-56e67139aa92" providerId="ADAL" clId="{15660116-AF91-42E0-9C5A-372C7FB5CB59}" dt="2023-01-31T18:25:13.806" v="405" actId="20577"/>
          <ac:spMkLst>
            <pc:docMk/>
            <pc:sldMk cId="2848468228" sldId="362"/>
            <ac:spMk id="2" creationId="{BF23EC53-5D8C-486E-0A20-79A150DA49D1}"/>
          </ac:spMkLst>
        </pc:spChg>
        <pc:spChg chg="add del mod ord">
          <ac:chgData name="Vanraden, Paul" userId="91602886-fe7f-4860-9714-56e67139aa92" providerId="ADAL" clId="{15660116-AF91-42E0-9C5A-372C7FB5CB59}" dt="2023-01-31T18:23:07.774" v="356" actId="700"/>
          <ac:spMkLst>
            <pc:docMk/>
            <pc:sldMk cId="2848468228" sldId="362"/>
            <ac:spMk id="4" creationId="{C8AD4292-698F-C283-8C8B-37937B31E3FF}"/>
          </ac:spMkLst>
        </pc:spChg>
        <pc:spChg chg="del">
          <ac:chgData name="Vanraden, Paul" userId="91602886-fe7f-4860-9714-56e67139aa92" providerId="ADAL" clId="{15660116-AF91-42E0-9C5A-372C7FB5CB59}" dt="2023-01-31T18:23:54.694" v="357" actId="21"/>
          <ac:spMkLst>
            <pc:docMk/>
            <pc:sldMk cId="2848468228" sldId="362"/>
            <ac:spMk id="41" creationId="{899A290D-A5C0-A3B5-341A-16267776B326}"/>
          </ac:spMkLst>
        </pc:spChg>
      </pc:sldChg>
      <pc:sldChg chg="delSp modSp mod modClrScheme chgLayout">
        <pc:chgData name="Vanraden, Paul" userId="91602886-fe7f-4860-9714-56e67139aa92" providerId="ADAL" clId="{15660116-AF91-42E0-9C5A-372C7FB5CB59}" dt="2023-01-31T18:31:46.373" v="548" actId="20577"/>
        <pc:sldMkLst>
          <pc:docMk/>
          <pc:sldMk cId="2965259698" sldId="376"/>
        </pc:sldMkLst>
        <pc:spChg chg="mod ord">
          <ac:chgData name="Vanraden, Paul" userId="91602886-fe7f-4860-9714-56e67139aa92" providerId="ADAL" clId="{15660116-AF91-42E0-9C5A-372C7FB5CB59}" dt="2023-01-31T18:31:46.373" v="548" actId="20577"/>
          <ac:spMkLst>
            <pc:docMk/>
            <pc:sldMk cId="2965259698" sldId="376"/>
            <ac:spMk id="2" creationId="{BF23EC53-5D8C-486E-0A20-79A150DA49D1}"/>
          </ac:spMkLst>
        </pc:spChg>
        <pc:spChg chg="del">
          <ac:chgData name="Vanraden, Paul" userId="91602886-fe7f-4860-9714-56e67139aa92" providerId="ADAL" clId="{15660116-AF91-42E0-9C5A-372C7FB5CB59}" dt="2023-01-31T18:31:16.703" v="514" actId="21"/>
          <ac:spMkLst>
            <pc:docMk/>
            <pc:sldMk cId="2965259698" sldId="376"/>
            <ac:spMk id="3" creationId="{A2983535-61A8-6E49-9114-3DC6BFCF94B7}"/>
          </ac:spMkLst>
        </pc:spChg>
      </pc:sldChg>
      <pc:sldChg chg="modSp mod">
        <pc:chgData name="Vanraden, Paul" userId="91602886-fe7f-4860-9714-56e67139aa92" providerId="ADAL" clId="{15660116-AF91-42E0-9C5A-372C7FB5CB59}" dt="2023-01-31T17:47:35.289" v="76" actId="6549"/>
        <pc:sldMkLst>
          <pc:docMk/>
          <pc:sldMk cId="1293771418" sldId="940"/>
        </pc:sldMkLst>
        <pc:spChg chg="mod">
          <ac:chgData name="Vanraden, Paul" userId="91602886-fe7f-4860-9714-56e67139aa92" providerId="ADAL" clId="{15660116-AF91-42E0-9C5A-372C7FB5CB59}" dt="2023-01-31T17:47:35.289" v="76" actId="6549"/>
          <ac:spMkLst>
            <pc:docMk/>
            <pc:sldMk cId="1293771418" sldId="940"/>
            <ac:spMk id="3" creationId="{26919A1D-0124-3466-6C31-FAC31B5EF1AB}"/>
          </ac:spMkLst>
        </pc:spChg>
      </pc:sldChg>
      <pc:sldChg chg="modSp mod">
        <pc:chgData name="Vanraden, Paul" userId="91602886-fe7f-4860-9714-56e67139aa92" providerId="ADAL" clId="{15660116-AF91-42E0-9C5A-372C7FB5CB59}" dt="2023-01-31T17:50:00.580" v="89"/>
        <pc:sldMkLst>
          <pc:docMk/>
          <pc:sldMk cId="3904588324" sldId="950"/>
        </pc:sldMkLst>
        <pc:spChg chg="mod">
          <ac:chgData name="Vanraden, Paul" userId="91602886-fe7f-4860-9714-56e67139aa92" providerId="ADAL" clId="{15660116-AF91-42E0-9C5A-372C7FB5CB59}" dt="2023-01-31T17:48:07.067" v="84" actId="20577"/>
          <ac:spMkLst>
            <pc:docMk/>
            <pc:sldMk cId="3904588324" sldId="950"/>
            <ac:spMk id="2" creationId="{4A7B0F5C-3BF0-87B1-27DB-2CF92B262BAB}"/>
          </ac:spMkLst>
        </pc:spChg>
        <pc:spChg chg="mod">
          <ac:chgData name="Vanraden, Paul" userId="91602886-fe7f-4860-9714-56e67139aa92" providerId="ADAL" clId="{15660116-AF91-42E0-9C5A-372C7FB5CB59}" dt="2023-01-31T17:50:00.580" v="89"/>
          <ac:spMkLst>
            <pc:docMk/>
            <pc:sldMk cId="3904588324" sldId="950"/>
            <ac:spMk id="3" creationId="{9419D73D-8269-08C9-936F-B359E345D32D}"/>
          </ac:spMkLst>
        </pc:spChg>
      </pc:sldChg>
      <pc:sldChg chg="addSp delSp modSp new mod">
        <pc:chgData name="Vanraden, Paul" userId="91602886-fe7f-4860-9714-56e67139aa92" providerId="ADAL" clId="{15660116-AF91-42E0-9C5A-372C7FB5CB59}" dt="2023-01-31T18:10:42.420" v="342" actId="207"/>
        <pc:sldMkLst>
          <pc:docMk/>
          <pc:sldMk cId="1323053276" sldId="951"/>
        </pc:sldMkLst>
        <pc:spChg chg="mod">
          <ac:chgData name="Vanraden, Paul" userId="91602886-fe7f-4860-9714-56e67139aa92" providerId="ADAL" clId="{15660116-AF91-42E0-9C5A-372C7FB5CB59}" dt="2023-01-31T18:05:28.212" v="329" actId="20577"/>
          <ac:spMkLst>
            <pc:docMk/>
            <pc:sldMk cId="1323053276" sldId="951"/>
            <ac:spMk id="2" creationId="{A4A6638C-21C8-AB72-B2C8-3F68BB7D42AD}"/>
          </ac:spMkLst>
        </pc:spChg>
        <pc:spChg chg="del">
          <ac:chgData name="Vanraden, Paul" userId="91602886-fe7f-4860-9714-56e67139aa92" providerId="ADAL" clId="{15660116-AF91-42E0-9C5A-372C7FB5CB59}" dt="2023-01-31T17:53:43.475" v="91" actId="3680"/>
          <ac:spMkLst>
            <pc:docMk/>
            <pc:sldMk cId="1323053276" sldId="951"/>
            <ac:spMk id="3" creationId="{22FBF808-8CF8-EBD8-8934-5614D3F6BB15}"/>
          </ac:spMkLst>
        </pc:spChg>
        <pc:graphicFrameChg chg="add mod ord modGraphic">
          <ac:chgData name="Vanraden, Paul" userId="91602886-fe7f-4860-9714-56e67139aa92" providerId="ADAL" clId="{15660116-AF91-42E0-9C5A-372C7FB5CB59}" dt="2023-01-31T18:10:42.420" v="342" actId="207"/>
          <ac:graphicFrameMkLst>
            <pc:docMk/>
            <pc:sldMk cId="1323053276" sldId="951"/>
            <ac:graphicFrameMk id="4" creationId="{765064E0-933C-C79D-8568-057AAC475B47}"/>
          </ac:graphicFrameMkLst>
        </pc:graphicFrameChg>
      </pc:sldChg>
      <pc:sldChg chg="modSp new mod ord">
        <pc:chgData name="Vanraden, Paul" userId="91602886-fe7f-4860-9714-56e67139aa92" providerId="ADAL" clId="{15660116-AF91-42E0-9C5A-372C7FB5CB59}" dt="2023-01-31T18:26:37.675" v="460" actId="20577"/>
        <pc:sldMkLst>
          <pc:docMk/>
          <pc:sldMk cId="1598073292" sldId="952"/>
        </pc:sldMkLst>
        <pc:spChg chg="mod">
          <ac:chgData name="Vanraden, Paul" userId="91602886-fe7f-4860-9714-56e67139aa92" providerId="ADAL" clId="{15660116-AF91-42E0-9C5A-372C7FB5CB59}" dt="2023-01-31T18:26:37.675" v="460" actId="20577"/>
          <ac:spMkLst>
            <pc:docMk/>
            <pc:sldMk cId="1598073292" sldId="952"/>
            <ac:spMk id="2" creationId="{9AB4627D-C105-8897-20C7-5BC2A90FD8DC}"/>
          </ac:spMkLst>
        </pc:spChg>
        <pc:spChg chg="mod">
          <ac:chgData name="Vanraden, Paul" userId="91602886-fe7f-4860-9714-56e67139aa92" providerId="ADAL" clId="{15660116-AF91-42E0-9C5A-372C7FB5CB59}" dt="2023-01-31T18:14:59.724" v="347"/>
          <ac:spMkLst>
            <pc:docMk/>
            <pc:sldMk cId="1598073292" sldId="952"/>
            <ac:spMk id="3" creationId="{E16D2855-038F-2F58-4575-FB5EF47B1F8B}"/>
          </ac:spMkLst>
        </pc:spChg>
      </pc:sldChg>
      <pc:sldChg chg="del">
        <pc:chgData name="Vanraden, Paul" userId="91602886-fe7f-4860-9714-56e67139aa92" providerId="ADAL" clId="{15660116-AF91-42E0-9C5A-372C7FB5CB59}" dt="2023-01-31T17:48:29.515" v="86" actId="47"/>
        <pc:sldMkLst>
          <pc:docMk/>
          <pc:sldMk cId="2754196006" sldId="952"/>
        </pc:sldMkLst>
      </pc:sldChg>
      <pc:sldChg chg="addSp modSp new mod modAnim">
        <pc:chgData name="Vanraden, Paul" userId="91602886-fe7f-4860-9714-56e67139aa92" providerId="ADAL" clId="{15660116-AF91-42E0-9C5A-372C7FB5CB59}" dt="2023-01-31T18:28:05.014" v="510" actId="20577"/>
        <pc:sldMkLst>
          <pc:docMk/>
          <pc:sldMk cId="88495436" sldId="953"/>
        </pc:sldMkLst>
        <pc:spChg chg="mod">
          <ac:chgData name="Vanraden, Paul" userId="91602886-fe7f-4860-9714-56e67139aa92" providerId="ADAL" clId="{15660116-AF91-42E0-9C5A-372C7FB5CB59}" dt="2023-01-31T18:28:05.014" v="510" actId="20577"/>
          <ac:spMkLst>
            <pc:docMk/>
            <pc:sldMk cId="88495436" sldId="953"/>
            <ac:spMk id="2" creationId="{5F345A80-FFCA-C6A6-8ECC-B7ACAD681055}"/>
          </ac:spMkLst>
        </pc:spChg>
        <pc:spChg chg="add mod">
          <ac:chgData name="Vanraden, Paul" userId="91602886-fe7f-4860-9714-56e67139aa92" providerId="ADAL" clId="{15660116-AF91-42E0-9C5A-372C7FB5CB59}" dt="2023-01-31T18:18:50.212" v="351" actId="207"/>
          <ac:spMkLst>
            <pc:docMk/>
            <pc:sldMk cId="88495436" sldId="953"/>
            <ac:spMk id="4" creationId="{534A0A37-A58E-9E7A-0947-B48818658745}"/>
          </ac:spMkLst>
        </pc:spChg>
        <pc:spChg chg="add mod">
          <ac:chgData name="Vanraden, Paul" userId="91602886-fe7f-4860-9714-56e67139aa92" providerId="ADAL" clId="{15660116-AF91-42E0-9C5A-372C7FB5CB59}" dt="2023-01-31T18:18:34.928" v="350" actId="207"/>
          <ac:spMkLst>
            <pc:docMk/>
            <pc:sldMk cId="88495436" sldId="953"/>
            <ac:spMk id="5" creationId="{CE1D9F55-9CD7-50C5-C2D2-4C1AC5A818A4}"/>
          </ac:spMkLst>
        </pc:spChg>
        <pc:spChg chg="add mod">
          <ac:chgData name="Vanraden, Paul" userId="91602886-fe7f-4860-9714-56e67139aa92" providerId="ADAL" clId="{15660116-AF91-42E0-9C5A-372C7FB5CB59}" dt="2023-01-31T18:18:05.388" v="349" actId="1076"/>
          <ac:spMkLst>
            <pc:docMk/>
            <pc:sldMk cId="88495436" sldId="953"/>
            <ac:spMk id="6" creationId="{3BC56022-157C-FFAC-2051-AEC63F9B5A32}"/>
          </ac:spMkLst>
        </pc:spChg>
        <pc:spChg chg="add mod">
          <ac:chgData name="Vanraden, Paul" userId="91602886-fe7f-4860-9714-56e67139aa92" providerId="ADAL" clId="{15660116-AF91-42E0-9C5A-372C7FB5CB59}" dt="2023-01-31T18:18:05.388" v="349" actId="1076"/>
          <ac:spMkLst>
            <pc:docMk/>
            <pc:sldMk cId="88495436" sldId="953"/>
            <ac:spMk id="7" creationId="{FF836034-555E-956C-CD4E-31562054442B}"/>
          </ac:spMkLst>
        </pc:spChg>
        <pc:spChg chg="add mod">
          <ac:chgData name="Vanraden, Paul" userId="91602886-fe7f-4860-9714-56e67139aa92" providerId="ADAL" clId="{15660116-AF91-42E0-9C5A-372C7FB5CB59}" dt="2023-01-31T18:18:05.388" v="349" actId="1076"/>
          <ac:spMkLst>
            <pc:docMk/>
            <pc:sldMk cId="88495436" sldId="953"/>
            <ac:spMk id="8" creationId="{CDC8E3DB-ACE7-9C28-FED3-05D7C1EBC089}"/>
          </ac:spMkLst>
        </pc:spChg>
        <pc:spChg chg="add mod">
          <ac:chgData name="Vanraden, Paul" userId="91602886-fe7f-4860-9714-56e67139aa92" providerId="ADAL" clId="{15660116-AF91-42E0-9C5A-372C7FB5CB59}" dt="2023-01-31T18:18:05.388" v="349" actId="1076"/>
          <ac:spMkLst>
            <pc:docMk/>
            <pc:sldMk cId="88495436" sldId="953"/>
            <ac:spMk id="9" creationId="{BA1D9425-772B-D0B9-E6D9-1C920FA03763}"/>
          </ac:spMkLst>
        </pc:spChg>
        <pc:spChg chg="add mod">
          <ac:chgData name="Vanraden, Paul" userId="91602886-fe7f-4860-9714-56e67139aa92" providerId="ADAL" clId="{15660116-AF91-42E0-9C5A-372C7FB5CB59}" dt="2023-01-31T18:18:05.388" v="349" actId="1076"/>
          <ac:spMkLst>
            <pc:docMk/>
            <pc:sldMk cId="88495436" sldId="953"/>
            <ac:spMk id="10" creationId="{574B8E63-2CF7-AD2E-6A7E-4559DBBC255F}"/>
          </ac:spMkLst>
        </pc:spChg>
        <pc:spChg chg="add mod">
          <ac:chgData name="Vanraden, Paul" userId="91602886-fe7f-4860-9714-56e67139aa92" providerId="ADAL" clId="{15660116-AF91-42E0-9C5A-372C7FB5CB59}" dt="2023-01-31T18:18:05.388" v="349" actId="1076"/>
          <ac:spMkLst>
            <pc:docMk/>
            <pc:sldMk cId="88495436" sldId="953"/>
            <ac:spMk id="11" creationId="{5D170B89-B008-9335-6C2E-409A347F0BD1}"/>
          </ac:spMkLst>
        </pc:spChg>
        <pc:spChg chg="add mod">
          <ac:chgData name="Vanraden, Paul" userId="91602886-fe7f-4860-9714-56e67139aa92" providerId="ADAL" clId="{15660116-AF91-42E0-9C5A-372C7FB5CB59}" dt="2023-01-31T18:18:05.388" v="349" actId="1076"/>
          <ac:spMkLst>
            <pc:docMk/>
            <pc:sldMk cId="88495436" sldId="953"/>
            <ac:spMk id="12" creationId="{0D6DBAFD-54D2-B6BF-071E-893779FB4916}"/>
          </ac:spMkLst>
        </pc:spChg>
        <pc:spChg chg="add mod">
          <ac:chgData name="Vanraden, Paul" userId="91602886-fe7f-4860-9714-56e67139aa92" providerId="ADAL" clId="{15660116-AF91-42E0-9C5A-372C7FB5CB59}" dt="2023-01-31T18:18:05.388" v="349" actId="1076"/>
          <ac:spMkLst>
            <pc:docMk/>
            <pc:sldMk cId="88495436" sldId="953"/>
            <ac:spMk id="13" creationId="{B30625B7-4603-81F4-FB61-C0D19B63FCCE}"/>
          </ac:spMkLst>
        </pc:spChg>
        <pc:spChg chg="add mod">
          <ac:chgData name="Vanraden, Paul" userId="91602886-fe7f-4860-9714-56e67139aa92" providerId="ADAL" clId="{15660116-AF91-42E0-9C5A-372C7FB5CB59}" dt="2023-01-31T18:18:05.388" v="349" actId="1076"/>
          <ac:spMkLst>
            <pc:docMk/>
            <pc:sldMk cId="88495436" sldId="953"/>
            <ac:spMk id="14" creationId="{79E5F5C1-1FC3-51E7-5238-D3516E756372}"/>
          </ac:spMkLst>
        </pc:spChg>
        <pc:spChg chg="add mod">
          <ac:chgData name="Vanraden, Paul" userId="91602886-fe7f-4860-9714-56e67139aa92" providerId="ADAL" clId="{15660116-AF91-42E0-9C5A-372C7FB5CB59}" dt="2023-01-31T18:18:05.388" v="349" actId="1076"/>
          <ac:spMkLst>
            <pc:docMk/>
            <pc:sldMk cId="88495436" sldId="953"/>
            <ac:spMk id="15" creationId="{F710EC1F-A0B6-3230-268D-E3DF3B9D814A}"/>
          </ac:spMkLst>
        </pc:spChg>
        <pc:spChg chg="add mod">
          <ac:chgData name="Vanraden, Paul" userId="91602886-fe7f-4860-9714-56e67139aa92" providerId="ADAL" clId="{15660116-AF91-42E0-9C5A-372C7FB5CB59}" dt="2023-01-31T18:18:05.388" v="349" actId="1076"/>
          <ac:spMkLst>
            <pc:docMk/>
            <pc:sldMk cId="88495436" sldId="953"/>
            <ac:spMk id="16" creationId="{5788FE13-A9F7-8B32-2396-7AB80583E621}"/>
          </ac:spMkLst>
        </pc:spChg>
        <pc:picChg chg="add mod">
          <ac:chgData name="Vanraden, Paul" userId="91602886-fe7f-4860-9714-56e67139aa92" providerId="ADAL" clId="{15660116-AF91-42E0-9C5A-372C7FB5CB59}" dt="2023-01-31T18:18:05.388" v="349" actId="1076"/>
          <ac:picMkLst>
            <pc:docMk/>
            <pc:sldMk cId="88495436" sldId="953"/>
            <ac:picMk id="3" creationId="{21AD673C-6C71-D95F-B365-559D17C9BF15}"/>
          </ac:picMkLst>
        </pc:picChg>
      </pc:sldChg>
      <pc:sldChg chg="del">
        <pc:chgData name="Vanraden, Paul" userId="91602886-fe7f-4860-9714-56e67139aa92" providerId="ADAL" clId="{15660116-AF91-42E0-9C5A-372C7FB5CB59}" dt="2023-01-31T17:48:28.790" v="85" actId="47"/>
        <pc:sldMkLst>
          <pc:docMk/>
          <pc:sldMk cId="457789555" sldId="953"/>
        </pc:sldMkLst>
      </pc:sldChg>
      <pc:sldChg chg="modSp new mod">
        <pc:chgData name="Vanraden, Paul" userId="91602886-fe7f-4860-9714-56e67139aa92" providerId="ADAL" clId="{15660116-AF91-42E0-9C5A-372C7FB5CB59}" dt="2023-01-31T19:03:42.553" v="665" actId="20577"/>
        <pc:sldMkLst>
          <pc:docMk/>
          <pc:sldMk cId="1832604473" sldId="954"/>
        </pc:sldMkLst>
        <pc:spChg chg="mod">
          <ac:chgData name="Vanraden, Paul" userId="91602886-fe7f-4860-9714-56e67139aa92" providerId="ADAL" clId="{15660116-AF91-42E0-9C5A-372C7FB5CB59}" dt="2023-01-31T18:32:14.895" v="559" actId="20577"/>
          <ac:spMkLst>
            <pc:docMk/>
            <pc:sldMk cId="1832604473" sldId="954"/>
            <ac:spMk id="2" creationId="{8E6D94E4-22C0-379B-718F-6B4E934B05F1}"/>
          </ac:spMkLst>
        </pc:spChg>
        <pc:spChg chg="mod">
          <ac:chgData name="Vanraden, Paul" userId="91602886-fe7f-4860-9714-56e67139aa92" providerId="ADAL" clId="{15660116-AF91-42E0-9C5A-372C7FB5CB59}" dt="2023-01-31T19:03:42.553" v="665" actId="20577"/>
          <ac:spMkLst>
            <pc:docMk/>
            <pc:sldMk cId="1832604473" sldId="954"/>
            <ac:spMk id="3" creationId="{42532EFB-74D4-7F95-6D3F-55369A84D7DA}"/>
          </ac:spMkLst>
        </pc:spChg>
      </pc:sldChg>
      <pc:sldChg chg="del">
        <pc:chgData name="Vanraden, Paul" userId="91602886-fe7f-4860-9714-56e67139aa92" providerId="ADAL" clId="{15660116-AF91-42E0-9C5A-372C7FB5CB59}" dt="2023-01-31T17:48:30.882" v="88" actId="47"/>
        <pc:sldMkLst>
          <pc:docMk/>
          <pc:sldMk cId="2639531242" sldId="954"/>
        </pc:sldMkLst>
      </pc:sldChg>
      <pc:sldChg chg="del">
        <pc:chgData name="Vanraden, Paul" userId="91602886-fe7f-4860-9714-56e67139aa92" providerId="ADAL" clId="{15660116-AF91-42E0-9C5A-372C7FB5CB59}" dt="2023-01-31T17:48:30.565" v="87" actId="47"/>
        <pc:sldMkLst>
          <pc:docMk/>
          <pc:sldMk cId="3513777762" sldId="9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888FC-2FE7-4324-BDD2-AE24B2683DEB}"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F2682-01CF-4573-A096-29C2EFCF49B1}" type="slidenum">
              <a:rPr lang="en-US" smtClean="0"/>
              <a:t>‹#›</a:t>
            </a:fld>
            <a:endParaRPr lang="en-US"/>
          </a:p>
        </p:txBody>
      </p:sp>
    </p:spTree>
    <p:extLst>
      <p:ext uri="{BB962C8B-B14F-4D97-AF65-F5344CB8AC3E}">
        <p14:creationId xmlns:p14="http://schemas.microsoft.com/office/powerpoint/2010/main" val="77288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an example of lactation yield standardization but this is also needed for daily yield estimations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2"/>
              </a:solidFill>
              <a:latin typeface="+mn-lt"/>
              <a:ea typeface="+mn-ea"/>
              <a:cs typeface="+mn-cs"/>
            </a:endParaRPr>
          </a:p>
        </p:txBody>
      </p:sp>
      <p:sp>
        <p:nvSpPr>
          <p:cNvPr id="4" name="Slide Number Placeholder 3"/>
          <p:cNvSpPr>
            <a:spLocks noGrp="1"/>
          </p:cNvSpPr>
          <p:nvPr>
            <p:ph type="sldNum" sz="quarter" idx="5"/>
          </p:nvPr>
        </p:nvSpPr>
        <p:spPr/>
        <p:txBody>
          <a:bodyPr/>
          <a:lstStyle/>
          <a:p>
            <a:fld id="{AB1A2056-2AD6-46E0-B429-178E706170AB}" type="slidenum">
              <a:rPr lang="en-US" smtClean="0"/>
              <a:t>3</a:t>
            </a:fld>
            <a:endParaRPr lang="en-US"/>
          </a:p>
        </p:txBody>
      </p:sp>
    </p:spTree>
    <p:extLst>
      <p:ext uri="{BB962C8B-B14F-4D97-AF65-F5344CB8AC3E}">
        <p14:creationId xmlns:p14="http://schemas.microsoft.com/office/powerpoint/2010/main" val="155272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latin typeface="+mn-lt"/>
                <a:ea typeface="+mn-ea"/>
                <a:cs typeface="+mn-cs"/>
              </a:rPr>
              <a:t>Now the model shown assumes equal milking intervals which is rarely true and has a known effect on milk yield. We can adjust this using this new equation, where Wi is the proportion of time a cow had to make milk since her last milking, and Xi is the milking frequency BASED ON THE OBSERVED INTERVAL. This is critical because mathematically we can define a fixed # of </a:t>
            </a:r>
            <a:r>
              <a:rPr lang="en-US" sz="1200" kern="1200" dirty="0" err="1">
                <a:solidFill>
                  <a:schemeClr val="tx2"/>
                </a:solidFill>
                <a:latin typeface="+mn-lt"/>
                <a:ea typeface="+mn-ea"/>
                <a:cs typeface="+mn-cs"/>
              </a:rPr>
              <a:t>milkings</a:t>
            </a:r>
            <a:r>
              <a:rPr lang="en-US" sz="1200" kern="1200" dirty="0">
                <a:solidFill>
                  <a:schemeClr val="tx2"/>
                </a:solidFill>
                <a:latin typeface="+mn-lt"/>
                <a:ea typeface="+mn-ea"/>
                <a:cs typeface="+mn-cs"/>
              </a:rPr>
              <a:t> in a 24 </a:t>
            </a:r>
            <a:r>
              <a:rPr lang="en-US" sz="1200" kern="1200" dirty="0" err="1">
                <a:solidFill>
                  <a:schemeClr val="tx2"/>
                </a:solidFill>
                <a:latin typeface="+mn-lt"/>
                <a:ea typeface="+mn-ea"/>
                <a:cs typeface="+mn-cs"/>
              </a:rPr>
              <a:t>hr</a:t>
            </a:r>
            <a:r>
              <a:rPr lang="en-US" sz="1200" kern="1200" dirty="0">
                <a:solidFill>
                  <a:schemeClr val="tx2"/>
                </a:solidFill>
                <a:latin typeface="+mn-lt"/>
                <a:ea typeface="+mn-ea"/>
                <a:cs typeface="+mn-cs"/>
              </a:rPr>
              <a:t> period but the cow’s biology does not know that. We might know she is a 3X cow with intervals 6, 6, 12, but if she is milked after 6 hours, she may think she is a 4X cow and that will be reflected in the amount of milk she gives in her subsequent milking. So this new equation accounts for the impacts of milking interval, and is then summed for all intervals in a given 24 </a:t>
            </a:r>
            <a:r>
              <a:rPr lang="en-US" sz="1200" kern="1200" dirty="0" err="1">
                <a:solidFill>
                  <a:schemeClr val="tx2"/>
                </a:solidFill>
                <a:latin typeface="+mn-lt"/>
                <a:ea typeface="+mn-ea"/>
                <a:cs typeface="+mn-cs"/>
              </a:rPr>
              <a:t>hr</a:t>
            </a:r>
            <a:r>
              <a:rPr lang="en-US" sz="1200" kern="1200" dirty="0">
                <a:solidFill>
                  <a:schemeClr val="tx2"/>
                </a:solidFill>
                <a:latin typeface="+mn-lt"/>
                <a:ea typeface="+mn-ea"/>
                <a:cs typeface="+mn-cs"/>
              </a:rPr>
              <a:t> period. </a:t>
            </a:r>
          </a:p>
        </p:txBody>
      </p:sp>
      <p:sp>
        <p:nvSpPr>
          <p:cNvPr id="4" name="Slide Number Placeholder 3"/>
          <p:cNvSpPr>
            <a:spLocks noGrp="1"/>
          </p:cNvSpPr>
          <p:nvPr>
            <p:ph type="sldNum" sz="quarter" idx="5"/>
          </p:nvPr>
        </p:nvSpPr>
        <p:spPr/>
        <p:txBody>
          <a:bodyPr/>
          <a:lstStyle/>
          <a:p>
            <a:fld id="{AB1A2056-2AD6-46E0-B429-178E706170AB}" type="slidenum">
              <a:rPr lang="en-US" smtClean="0"/>
              <a:t>9</a:t>
            </a:fld>
            <a:endParaRPr lang="en-US"/>
          </a:p>
        </p:txBody>
      </p:sp>
    </p:spTree>
    <p:extLst>
      <p:ext uri="{BB962C8B-B14F-4D97-AF65-F5344CB8AC3E}">
        <p14:creationId xmlns:p14="http://schemas.microsoft.com/office/powerpoint/2010/main" val="185937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77069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27432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083560"/>
            <a:ext cx="10363200" cy="3291840"/>
          </a:xfrm>
        </p:spPr>
        <p:txBody>
          <a:bodyPr/>
          <a:lstStyle>
            <a:lvl1pPr>
              <a:spcAft>
                <a:spcPts val="0"/>
              </a:spcAft>
              <a:buNone/>
              <a:defRPr/>
            </a:lvl1pPr>
          </a:lstStyle>
          <a:p>
            <a:pPr lvl="0"/>
            <a:r>
              <a:rPr lang="en-US"/>
              <a:t>Click to edit Master text styles</a:t>
            </a:r>
          </a:p>
        </p:txBody>
      </p:sp>
      <p:sp>
        <p:nvSpPr>
          <p:cNvPr id="5" name="Rectangle 4"/>
          <p:cNvSpPr/>
          <p:nvPr userDrawn="1"/>
        </p:nvSpPr>
        <p:spPr>
          <a:xfrm>
            <a:off x="0" y="0"/>
            <a:ext cx="12192000" cy="27432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344448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87680" y="1219200"/>
            <a:ext cx="5364480" cy="512064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39840" y="1219200"/>
            <a:ext cx="5364480" cy="512064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81219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311552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6" cstate="print"/>
          <a:srcRect r="1468"/>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341120"/>
            <a:ext cx="11216640" cy="4876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Meeting,  Location, Date (</a:t>
            </a:r>
            <a:fld id="{15B3028D-9398-4C32-B664-7BB0AE0371BF}" type="slidenum">
              <a:rPr kumimoji="0" lang="en-US" sz="1067"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1067" b="1" i="0" u="none" strike="noStrike" kern="1200" cap="none" spc="0" normalizeH="0" baseline="0" noProof="0" dirty="0">
                <a:ln>
                  <a:noFill/>
                </a:ln>
                <a:solidFill>
                  <a:prstClr val="white"/>
                </a:solidFill>
                <a:effectLst/>
                <a:uLnTx/>
                <a:uFillTx/>
                <a:latin typeface="Calibri"/>
                <a:ea typeface="+mn-ea"/>
                <a:cs typeface="+mn-cs"/>
              </a:rPr>
              <a:t>)</a:t>
            </a:r>
          </a:p>
        </p:txBody>
      </p:sp>
      <p:sp>
        <p:nvSpPr>
          <p:cNvPr id="15" name="Rectangle 14"/>
          <p:cNvSpPr/>
          <p:nvPr/>
        </p:nvSpPr>
        <p:spPr>
          <a:xfrm>
            <a:off x="8778240" y="6673278"/>
            <a:ext cx="2682240" cy="164212"/>
          </a:xfrm>
          <a:prstGeom prst="rect">
            <a:avLst/>
          </a:prstGeom>
        </p:spPr>
        <p:txBody>
          <a:bodyPr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Presenter</a:t>
            </a:r>
          </a:p>
        </p:txBody>
      </p:sp>
      <p:pic>
        <p:nvPicPr>
          <p:cNvPr id="9" name="Picture 8" descr="USDA symbol 2color Hi Res.jpg"/>
          <p:cNvPicPr>
            <a:picLocks noChangeAspect="1"/>
          </p:cNvPicPr>
          <p:nvPr userDrawn="1"/>
        </p:nvPicPr>
        <p:blipFill>
          <a:blip r:embed="rId6" cstate="print"/>
          <a:srcRect r="1468"/>
          <a:stretch>
            <a:fillRect/>
          </a:stretch>
        </p:blipFill>
        <p:spPr>
          <a:xfrm>
            <a:off x="11509248" y="6409773"/>
            <a:ext cx="682752" cy="473627"/>
          </a:xfrm>
          <a:prstGeom prst="rect">
            <a:avLst/>
          </a:prstGeom>
        </p:spPr>
      </p:pic>
      <p:sp>
        <p:nvSpPr>
          <p:cNvPr id="10" name="Rectangle 9"/>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userDrawn="1"/>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userDrawn="1"/>
        </p:nvSpPr>
        <p:spPr>
          <a:xfrm>
            <a:off x="182880" y="6639560"/>
            <a:ext cx="7924800" cy="24384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ADSA annual meeting, Ottawa, Canada, June 23 2023 (</a:t>
            </a:r>
            <a:fld id="{15B3028D-9398-4C32-B664-7BB0AE0371BF}" type="slidenum">
              <a:rPr kumimoji="0" lang="en-US" sz="1067"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1067" b="1" i="0" u="none" strike="noStrike" kern="1200" cap="none" spc="0" normalizeH="0" baseline="0" noProof="0" dirty="0">
                <a:ln>
                  <a:noFill/>
                </a:ln>
                <a:solidFill>
                  <a:prstClr val="white"/>
                </a:solidFill>
                <a:effectLst/>
                <a:uLnTx/>
                <a:uFillTx/>
                <a:latin typeface="Calibri"/>
                <a:ea typeface="+mn-ea"/>
                <a:cs typeface="+mn-cs"/>
              </a:rPr>
              <a:t>)</a:t>
            </a:r>
          </a:p>
        </p:txBody>
      </p:sp>
      <p:sp>
        <p:nvSpPr>
          <p:cNvPr id="16" name="Rectangle 15"/>
          <p:cNvSpPr/>
          <p:nvPr userDrawn="1"/>
        </p:nvSpPr>
        <p:spPr>
          <a:xfrm>
            <a:off x="8778240" y="6673279"/>
            <a:ext cx="2682240" cy="164212"/>
          </a:xfrm>
          <a:prstGeom prst="rect">
            <a:avLst/>
          </a:prstGeom>
        </p:spPr>
        <p:txBody>
          <a:bodyPr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VanRaden</a:t>
            </a:r>
          </a:p>
        </p:txBody>
      </p:sp>
    </p:spTree>
    <p:extLst>
      <p:ext uri="{BB962C8B-B14F-4D97-AF65-F5344CB8AC3E}">
        <p14:creationId xmlns:p14="http://schemas.microsoft.com/office/powerpoint/2010/main" val="10147190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CEDA-58D9-568F-D1CB-EB2B5D81ABA2}"/>
              </a:ext>
            </a:extLst>
          </p:cNvPr>
          <p:cNvSpPr>
            <a:spLocks noGrp="1"/>
          </p:cNvSpPr>
          <p:nvPr>
            <p:ph type="title"/>
          </p:nvPr>
        </p:nvSpPr>
        <p:spPr/>
        <p:txBody>
          <a:bodyPr/>
          <a:lstStyle/>
          <a:p>
            <a:r>
              <a:rPr lang="en-US" dirty="0"/>
              <a:t>Combined effects of milking intervals and frequencies</a:t>
            </a:r>
          </a:p>
        </p:txBody>
      </p:sp>
      <p:sp>
        <p:nvSpPr>
          <p:cNvPr id="3" name="Content Placeholder 2">
            <a:extLst>
              <a:ext uri="{FF2B5EF4-FFF2-40B4-BE49-F238E27FC236}">
                <a16:creationId xmlns:a16="http://schemas.microsoft.com/office/drawing/2014/main" id="{26919A1D-0124-3466-6C31-FAC31B5EF1AB}"/>
              </a:ext>
            </a:extLst>
          </p:cNvPr>
          <p:cNvSpPr>
            <a:spLocks noGrp="1"/>
          </p:cNvSpPr>
          <p:nvPr>
            <p:ph idx="1"/>
          </p:nvPr>
        </p:nvSpPr>
        <p:spPr/>
        <p:txBody>
          <a:bodyPr/>
          <a:lstStyle/>
          <a:p>
            <a:r>
              <a:rPr lang="en-US" dirty="0"/>
              <a:t>Paul VanRaden</a:t>
            </a:r>
            <a:r>
              <a:rPr kumimoji="0" lang="en-US" sz="2700" b="1" i="0" u="none" strike="noStrike" kern="1200" cap="none" spc="0" normalizeH="0" baseline="30000" noProof="0" dirty="0">
                <a:ln>
                  <a:noFill/>
                </a:ln>
                <a:solidFill>
                  <a:prstClr val="black"/>
                </a:solidFill>
                <a:effectLst/>
                <a:uLnTx/>
                <a:uFillTx/>
                <a:latin typeface="Calibri"/>
                <a:ea typeface="+mn-ea"/>
                <a:cs typeface="+mn-cs"/>
              </a:rPr>
              <a:t>1</a:t>
            </a:r>
            <a:r>
              <a:rPr lang="en-US" dirty="0"/>
              <a:t>, Asha Miles</a:t>
            </a:r>
            <a:r>
              <a:rPr lang="en-US" baseline="30000" dirty="0"/>
              <a:t>1</a:t>
            </a:r>
            <a:r>
              <a:rPr lang="en-US" dirty="0"/>
              <a:t>, Nick Wu</a:t>
            </a:r>
            <a:r>
              <a:rPr lang="en-US" baseline="30000" dirty="0"/>
              <a:t>2</a:t>
            </a:r>
            <a:r>
              <a:rPr lang="en-US" dirty="0"/>
              <a:t>, and </a:t>
            </a:r>
            <a:r>
              <a:rPr lang="en-US"/>
              <a:t>Deb Noordhoff</a:t>
            </a:r>
            <a:r>
              <a:rPr lang="en-US" baseline="30000"/>
              <a:t>3</a:t>
            </a:r>
          </a:p>
          <a:p>
            <a:endParaRPr lang="en-US" dirty="0"/>
          </a:p>
          <a:p>
            <a:r>
              <a:rPr lang="en-US" baseline="30000" dirty="0">
                <a:solidFill>
                  <a:schemeClr val="accent3">
                    <a:lumMod val="50000"/>
                  </a:schemeClr>
                </a:solidFill>
              </a:rPr>
              <a:t>1</a:t>
            </a:r>
            <a:r>
              <a:rPr lang="en-US" dirty="0">
                <a:solidFill>
                  <a:schemeClr val="accent3">
                    <a:lumMod val="50000"/>
                  </a:schemeClr>
                </a:solidFill>
              </a:rPr>
              <a:t>USDA Animal Genomics and Improvement Lab, Beltsville, MD</a:t>
            </a:r>
          </a:p>
          <a:p>
            <a:r>
              <a:rPr lang="en-US" baseline="30000" dirty="0">
                <a:solidFill>
                  <a:schemeClr val="accent3">
                    <a:lumMod val="50000"/>
                  </a:schemeClr>
                </a:solidFill>
              </a:rPr>
              <a:t>2</a:t>
            </a:r>
            <a:r>
              <a:rPr lang="en-US" dirty="0">
                <a:solidFill>
                  <a:schemeClr val="accent3">
                    <a:lumMod val="50000"/>
                  </a:schemeClr>
                </a:solidFill>
              </a:rPr>
              <a:t>Council on Dairy Cattle Breeding, Bowie, MD</a:t>
            </a:r>
          </a:p>
          <a:p>
            <a:r>
              <a:rPr lang="en-US" baseline="30000" dirty="0">
                <a:solidFill>
                  <a:schemeClr val="accent3">
                    <a:lumMod val="50000"/>
                  </a:schemeClr>
                </a:solidFill>
              </a:rPr>
              <a:t>3</a:t>
            </a:r>
            <a:r>
              <a:rPr lang="en-US" dirty="0">
                <a:solidFill>
                  <a:schemeClr val="accent3">
                    <a:lumMod val="50000"/>
                  </a:schemeClr>
                </a:solidFill>
              </a:rPr>
              <a:t>Retired, Lanark, IL</a:t>
            </a:r>
          </a:p>
          <a:p>
            <a:endParaRPr lang="en-US" dirty="0"/>
          </a:p>
        </p:txBody>
      </p:sp>
    </p:spTree>
    <p:extLst>
      <p:ext uri="{BB962C8B-B14F-4D97-AF65-F5344CB8AC3E}">
        <p14:creationId xmlns:p14="http://schemas.microsoft.com/office/powerpoint/2010/main" val="12937714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638C-21C8-AB72-B2C8-3F68BB7D42AD}"/>
              </a:ext>
            </a:extLst>
          </p:cNvPr>
          <p:cNvSpPr>
            <a:spLocks noGrp="1"/>
          </p:cNvSpPr>
          <p:nvPr>
            <p:ph type="title"/>
          </p:nvPr>
        </p:nvSpPr>
        <p:spPr/>
        <p:txBody>
          <a:bodyPr/>
          <a:lstStyle/>
          <a:p>
            <a:r>
              <a:rPr lang="en-US" dirty="0"/>
              <a:t>Combined frequency / interval factors</a:t>
            </a:r>
          </a:p>
        </p:txBody>
      </p:sp>
      <p:graphicFrame>
        <p:nvGraphicFramePr>
          <p:cNvPr id="4" name="Table 4">
            <a:extLst>
              <a:ext uri="{FF2B5EF4-FFF2-40B4-BE49-F238E27FC236}">
                <a16:creationId xmlns:a16="http://schemas.microsoft.com/office/drawing/2014/main" id="{765064E0-933C-C79D-8568-057AAC475B47}"/>
              </a:ext>
            </a:extLst>
          </p:cNvPr>
          <p:cNvGraphicFramePr>
            <a:graphicFrameLocks noGrp="1"/>
          </p:cNvGraphicFramePr>
          <p:nvPr>
            <p:ph sz="half" idx="1"/>
            <p:extLst>
              <p:ext uri="{D42A27DB-BD31-4B8C-83A1-F6EECF244321}">
                <p14:modId xmlns:p14="http://schemas.microsoft.com/office/powerpoint/2010/main" val="3132623650"/>
              </p:ext>
            </p:extLst>
          </p:nvPr>
        </p:nvGraphicFramePr>
        <p:xfrm>
          <a:off x="1801091" y="1341438"/>
          <a:ext cx="7970982" cy="4937760"/>
        </p:xfrm>
        <a:graphic>
          <a:graphicData uri="http://schemas.openxmlformats.org/drawingml/2006/table">
            <a:tbl>
              <a:tblPr firstRow="1" bandRow="1">
                <a:tableStyleId>{5C22544A-7EE6-4342-B048-85BDC9FD1C3A}</a:tableStyleId>
              </a:tblPr>
              <a:tblGrid>
                <a:gridCol w="1542473">
                  <a:extLst>
                    <a:ext uri="{9D8B030D-6E8A-4147-A177-3AD203B41FA5}">
                      <a16:colId xmlns:a16="http://schemas.microsoft.com/office/drawing/2014/main" val="819782904"/>
                    </a:ext>
                  </a:extLst>
                </a:gridCol>
                <a:gridCol w="1468581">
                  <a:extLst>
                    <a:ext uri="{9D8B030D-6E8A-4147-A177-3AD203B41FA5}">
                      <a16:colId xmlns:a16="http://schemas.microsoft.com/office/drawing/2014/main" val="298464604"/>
                    </a:ext>
                  </a:extLst>
                </a:gridCol>
                <a:gridCol w="1602350">
                  <a:extLst>
                    <a:ext uri="{9D8B030D-6E8A-4147-A177-3AD203B41FA5}">
                      <a16:colId xmlns:a16="http://schemas.microsoft.com/office/drawing/2014/main" val="4162269977"/>
                    </a:ext>
                  </a:extLst>
                </a:gridCol>
                <a:gridCol w="1763381">
                  <a:extLst>
                    <a:ext uri="{9D8B030D-6E8A-4147-A177-3AD203B41FA5}">
                      <a16:colId xmlns:a16="http://schemas.microsoft.com/office/drawing/2014/main" val="1023696343"/>
                    </a:ext>
                  </a:extLst>
                </a:gridCol>
                <a:gridCol w="1594197">
                  <a:extLst>
                    <a:ext uri="{9D8B030D-6E8A-4147-A177-3AD203B41FA5}">
                      <a16:colId xmlns:a16="http://schemas.microsoft.com/office/drawing/2014/main" val="2268252239"/>
                    </a:ext>
                  </a:extLst>
                </a:gridCol>
              </a:tblGrid>
              <a:tr h="370840">
                <a:tc>
                  <a:txBody>
                    <a:bodyPr/>
                    <a:lstStyle/>
                    <a:p>
                      <a:pPr algn="ctr"/>
                      <a:r>
                        <a:rPr lang="en-US" dirty="0"/>
                        <a:t>Milked</a:t>
                      </a:r>
                    </a:p>
                  </a:txBody>
                  <a:tcPr/>
                </a:tc>
                <a:tc>
                  <a:txBody>
                    <a:bodyPr/>
                    <a:lstStyle/>
                    <a:p>
                      <a:pPr algn="ctr"/>
                      <a:r>
                        <a:rPr lang="en-US" dirty="0"/>
                        <a:t>Even</a:t>
                      </a:r>
                    </a:p>
                  </a:txBody>
                  <a:tcPr/>
                </a:tc>
                <a:tc>
                  <a:txBody>
                    <a:bodyPr/>
                    <a:lstStyle/>
                    <a:p>
                      <a:pPr algn="ctr"/>
                      <a:r>
                        <a:rPr lang="en-US" dirty="0"/>
                        <a:t>Uneven</a:t>
                      </a:r>
                    </a:p>
                  </a:txBody>
                  <a:tcPr/>
                </a:tc>
                <a:tc>
                  <a:txBody>
                    <a:bodyPr/>
                    <a:lstStyle/>
                    <a:p>
                      <a:pPr algn="ctr"/>
                      <a:r>
                        <a:rPr lang="en-US" dirty="0"/>
                        <a:t>Factor</a:t>
                      </a:r>
                    </a:p>
                  </a:txBody>
                  <a:tcPr/>
                </a:tc>
                <a:tc>
                  <a:txBody>
                    <a:bodyPr/>
                    <a:lstStyle/>
                    <a:p>
                      <a:pPr algn="ctr"/>
                      <a:r>
                        <a:rPr lang="en-US" dirty="0">
                          <a:solidFill>
                            <a:schemeClr val="accent3">
                              <a:lumMod val="40000"/>
                              <a:lumOff val="60000"/>
                            </a:schemeClr>
                          </a:solidFill>
                        </a:rPr>
                        <a:t>Gain</a:t>
                      </a:r>
                      <a:r>
                        <a:rPr lang="en-US" dirty="0"/>
                        <a:t> / </a:t>
                      </a:r>
                      <a:r>
                        <a:rPr lang="en-US" dirty="0">
                          <a:solidFill>
                            <a:schemeClr val="accent2">
                              <a:lumMod val="40000"/>
                              <a:lumOff val="60000"/>
                            </a:schemeClr>
                          </a:solidFill>
                        </a:rPr>
                        <a:t>Loss</a:t>
                      </a:r>
                      <a:r>
                        <a:rPr lang="en-US" dirty="0"/>
                        <a:t> (%)</a:t>
                      </a:r>
                    </a:p>
                  </a:txBody>
                  <a:tcPr/>
                </a:tc>
                <a:extLst>
                  <a:ext uri="{0D108BD9-81ED-4DB2-BD59-A6C34878D82A}">
                    <a16:rowId xmlns:a16="http://schemas.microsoft.com/office/drawing/2014/main" val="1610326353"/>
                  </a:ext>
                </a:extLst>
              </a:tr>
              <a:tr h="370840">
                <a:tc>
                  <a:txBody>
                    <a:bodyPr/>
                    <a:lstStyle/>
                    <a:p>
                      <a:pPr algn="ctr"/>
                      <a:r>
                        <a:rPr lang="en-US" b="1" dirty="0"/>
                        <a:t>2X</a:t>
                      </a:r>
                    </a:p>
                  </a:txBody>
                  <a:tcPr/>
                </a:tc>
                <a:tc>
                  <a:txBody>
                    <a:bodyPr/>
                    <a:lstStyle/>
                    <a:p>
                      <a:pPr algn="ctr"/>
                      <a:r>
                        <a:rPr lang="en-US" b="1" dirty="0"/>
                        <a:t>12, 12</a:t>
                      </a:r>
                    </a:p>
                  </a:txBody>
                  <a:tcPr/>
                </a:tc>
                <a:tc>
                  <a:txBody>
                    <a:bodyPr/>
                    <a:lstStyle/>
                    <a:p>
                      <a:pPr algn="ctr"/>
                      <a:endParaRPr lang="en-US" b="1" dirty="0"/>
                    </a:p>
                  </a:txBody>
                  <a:tcPr/>
                </a:tc>
                <a:tc>
                  <a:txBody>
                    <a:bodyPr/>
                    <a:lstStyle/>
                    <a:p>
                      <a:pPr algn="ctr"/>
                      <a:r>
                        <a:rPr lang="en-US" b="1" dirty="0"/>
                        <a:t>1.000</a:t>
                      </a:r>
                    </a:p>
                  </a:txBody>
                  <a:tcPr/>
                </a:tc>
                <a:tc>
                  <a:txBody>
                    <a:bodyPr/>
                    <a:lstStyle/>
                    <a:p>
                      <a:pPr algn="ctr"/>
                      <a:r>
                        <a:rPr lang="en-US" b="1" dirty="0"/>
                        <a:t>0.0</a:t>
                      </a:r>
                    </a:p>
                  </a:txBody>
                  <a:tcPr/>
                </a:tc>
                <a:extLst>
                  <a:ext uri="{0D108BD9-81ED-4DB2-BD59-A6C34878D82A}">
                    <a16:rowId xmlns:a16="http://schemas.microsoft.com/office/drawing/2014/main" val="1880152573"/>
                  </a:ext>
                </a:extLst>
              </a:tr>
              <a:tr h="370840">
                <a:tc>
                  <a:txBody>
                    <a:bodyPr/>
                    <a:lstStyle/>
                    <a:p>
                      <a:pPr algn="ctr"/>
                      <a:endParaRPr lang="en-US" dirty="0"/>
                    </a:p>
                  </a:txBody>
                  <a:tcPr/>
                </a:tc>
                <a:tc>
                  <a:txBody>
                    <a:bodyPr/>
                    <a:lstStyle/>
                    <a:p>
                      <a:pPr algn="ctr"/>
                      <a:endParaRPr lang="en-US" dirty="0"/>
                    </a:p>
                  </a:txBody>
                  <a:tcPr/>
                </a:tc>
                <a:tc>
                  <a:txBody>
                    <a:bodyPr/>
                    <a:lstStyle/>
                    <a:p>
                      <a:pPr algn="ctr"/>
                      <a:r>
                        <a:rPr lang="en-US" dirty="0"/>
                        <a:t>13, 11</a:t>
                      </a:r>
                    </a:p>
                  </a:txBody>
                  <a:tcPr/>
                </a:tc>
                <a:tc>
                  <a:txBody>
                    <a:bodyPr/>
                    <a:lstStyle/>
                    <a:p>
                      <a:pPr algn="ctr"/>
                      <a:r>
                        <a:rPr lang="en-US" dirty="0"/>
                        <a:t>0.998</a:t>
                      </a:r>
                    </a:p>
                  </a:txBody>
                  <a:tcPr/>
                </a:tc>
                <a:tc>
                  <a:txBody>
                    <a:bodyPr/>
                    <a:lstStyle/>
                    <a:p>
                      <a:pPr algn="ctr"/>
                      <a:r>
                        <a:rPr lang="en-US" dirty="0">
                          <a:solidFill>
                            <a:srgbClr val="C00000"/>
                          </a:solidFill>
                        </a:rPr>
                        <a:t>-0.2</a:t>
                      </a:r>
                    </a:p>
                  </a:txBody>
                  <a:tcPr/>
                </a:tc>
                <a:extLst>
                  <a:ext uri="{0D108BD9-81ED-4DB2-BD59-A6C34878D82A}">
                    <a16:rowId xmlns:a16="http://schemas.microsoft.com/office/drawing/2014/main" val="1567398519"/>
                  </a:ext>
                </a:extLst>
              </a:tr>
              <a:tr h="370840">
                <a:tc>
                  <a:txBody>
                    <a:bodyPr/>
                    <a:lstStyle/>
                    <a:p>
                      <a:pPr algn="ctr"/>
                      <a:endParaRPr lang="en-US" dirty="0"/>
                    </a:p>
                  </a:txBody>
                  <a:tcPr/>
                </a:tc>
                <a:tc>
                  <a:txBody>
                    <a:bodyPr/>
                    <a:lstStyle/>
                    <a:p>
                      <a:pPr algn="ctr"/>
                      <a:endParaRPr lang="en-US" dirty="0"/>
                    </a:p>
                  </a:txBody>
                  <a:tcPr/>
                </a:tc>
                <a:tc>
                  <a:txBody>
                    <a:bodyPr/>
                    <a:lstStyle/>
                    <a:p>
                      <a:pPr algn="ctr"/>
                      <a:r>
                        <a:rPr lang="en-US" dirty="0"/>
                        <a:t>14, 10</a:t>
                      </a:r>
                    </a:p>
                  </a:txBody>
                  <a:tcPr/>
                </a:tc>
                <a:tc>
                  <a:txBody>
                    <a:bodyPr/>
                    <a:lstStyle/>
                    <a:p>
                      <a:pPr algn="ctr"/>
                      <a:r>
                        <a:rPr lang="en-US" dirty="0"/>
                        <a:t>0.991</a:t>
                      </a:r>
                    </a:p>
                  </a:txBody>
                  <a:tcPr/>
                </a:tc>
                <a:tc>
                  <a:txBody>
                    <a:bodyPr/>
                    <a:lstStyle/>
                    <a:p>
                      <a:pPr algn="ctr"/>
                      <a:r>
                        <a:rPr lang="en-US" dirty="0">
                          <a:solidFill>
                            <a:srgbClr val="C00000"/>
                          </a:solidFill>
                        </a:rPr>
                        <a:t>-0.8</a:t>
                      </a:r>
                    </a:p>
                  </a:txBody>
                  <a:tcPr/>
                </a:tc>
                <a:extLst>
                  <a:ext uri="{0D108BD9-81ED-4DB2-BD59-A6C34878D82A}">
                    <a16:rowId xmlns:a16="http://schemas.microsoft.com/office/drawing/2014/main" val="1147442587"/>
                  </a:ext>
                </a:extLst>
              </a:tr>
              <a:tr h="370840">
                <a:tc>
                  <a:txBody>
                    <a:bodyPr/>
                    <a:lstStyle/>
                    <a:p>
                      <a:pPr algn="ctr"/>
                      <a:endParaRPr lang="en-US" dirty="0"/>
                    </a:p>
                  </a:txBody>
                  <a:tcPr/>
                </a:tc>
                <a:tc>
                  <a:txBody>
                    <a:bodyPr/>
                    <a:lstStyle/>
                    <a:p>
                      <a:pPr algn="ctr"/>
                      <a:endParaRPr lang="en-US" dirty="0"/>
                    </a:p>
                  </a:txBody>
                  <a:tcPr/>
                </a:tc>
                <a:tc>
                  <a:txBody>
                    <a:bodyPr/>
                    <a:lstStyle/>
                    <a:p>
                      <a:pPr algn="ctr"/>
                      <a:r>
                        <a:rPr lang="en-US" dirty="0"/>
                        <a:t>16,  8</a:t>
                      </a:r>
                    </a:p>
                  </a:txBody>
                  <a:tcPr/>
                </a:tc>
                <a:tc>
                  <a:txBody>
                    <a:bodyPr/>
                    <a:lstStyle/>
                    <a:p>
                      <a:pPr algn="ctr"/>
                      <a:r>
                        <a:rPr lang="en-US" dirty="0"/>
                        <a:t>0.964</a:t>
                      </a:r>
                    </a:p>
                  </a:txBody>
                  <a:tcPr/>
                </a:tc>
                <a:tc>
                  <a:txBody>
                    <a:bodyPr/>
                    <a:lstStyle/>
                    <a:p>
                      <a:pPr algn="ctr"/>
                      <a:r>
                        <a:rPr lang="en-US" dirty="0">
                          <a:solidFill>
                            <a:srgbClr val="C00000"/>
                          </a:solidFill>
                        </a:rPr>
                        <a:t>-3.6</a:t>
                      </a:r>
                    </a:p>
                  </a:txBody>
                  <a:tcPr/>
                </a:tc>
                <a:extLst>
                  <a:ext uri="{0D108BD9-81ED-4DB2-BD59-A6C34878D82A}">
                    <a16:rowId xmlns:a16="http://schemas.microsoft.com/office/drawing/2014/main" val="1231183001"/>
                  </a:ext>
                </a:extLst>
              </a:tr>
              <a:tr h="370840">
                <a:tc>
                  <a:txBody>
                    <a:bodyPr/>
                    <a:lstStyle/>
                    <a:p>
                      <a:pPr algn="ctr"/>
                      <a:r>
                        <a:rPr lang="en-US" b="1" dirty="0"/>
                        <a:t>3X</a:t>
                      </a:r>
                    </a:p>
                  </a:txBody>
                  <a:tcPr/>
                </a:tc>
                <a:tc>
                  <a:txBody>
                    <a:bodyPr/>
                    <a:lstStyle/>
                    <a:p>
                      <a:pPr algn="ctr"/>
                      <a:r>
                        <a:rPr lang="en-US" b="1" dirty="0"/>
                        <a:t>8, 8, 8</a:t>
                      </a:r>
                    </a:p>
                  </a:txBody>
                  <a:tcPr/>
                </a:tc>
                <a:tc>
                  <a:txBody>
                    <a:bodyPr/>
                    <a:lstStyle/>
                    <a:p>
                      <a:pPr algn="ctr"/>
                      <a:endParaRPr lang="en-US" b="1" dirty="0"/>
                    </a:p>
                  </a:txBody>
                  <a:tcPr/>
                </a:tc>
                <a:tc>
                  <a:txBody>
                    <a:bodyPr/>
                    <a:lstStyle/>
                    <a:p>
                      <a:pPr algn="ctr"/>
                      <a:r>
                        <a:rPr lang="en-US" b="1" dirty="0"/>
                        <a:t>1.112</a:t>
                      </a:r>
                    </a:p>
                  </a:txBody>
                  <a:tcPr/>
                </a:tc>
                <a:tc>
                  <a:txBody>
                    <a:bodyPr/>
                    <a:lstStyle/>
                    <a:p>
                      <a:pPr algn="ctr"/>
                      <a:r>
                        <a:rPr lang="en-US" b="1" dirty="0">
                          <a:solidFill>
                            <a:schemeClr val="accent3">
                              <a:lumMod val="50000"/>
                            </a:schemeClr>
                          </a:solidFill>
                        </a:rPr>
                        <a:t>+11.2</a:t>
                      </a:r>
                    </a:p>
                  </a:txBody>
                  <a:tcPr/>
                </a:tc>
                <a:extLst>
                  <a:ext uri="{0D108BD9-81ED-4DB2-BD59-A6C34878D82A}">
                    <a16:rowId xmlns:a16="http://schemas.microsoft.com/office/drawing/2014/main" val="4220679520"/>
                  </a:ext>
                </a:extLst>
              </a:tr>
              <a:tr h="370840">
                <a:tc>
                  <a:txBody>
                    <a:bodyPr/>
                    <a:lstStyle/>
                    <a:p>
                      <a:pPr algn="ctr"/>
                      <a:endParaRPr lang="en-US" dirty="0"/>
                    </a:p>
                  </a:txBody>
                  <a:tcPr/>
                </a:tc>
                <a:tc>
                  <a:txBody>
                    <a:bodyPr/>
                    <a:lstStyle/>
                    <a:p>
                      <a:pPr algn="ctr"/>
                      <a:endParaRPr lang="en-US"/>
                    </a:p>
                  </a:txBody>
                  <a:tcPr/>
                </a:tc>
                <a:tc>
                  <a:txBody>
                    <a:bodyPr/>
                    <a:lstStyle/>
                    <a:p>
                      <a:pPr algn="ctr"/>
                      <a:r>
                        <a:rPr lang="en-US" dirty="0"/>
                        <a:t>10, 8, 6</a:t>
                      </a:r>
                    </a:p>
                  </a:txBody>
                  <a:tcPr/>
                </a:tc>
                <a:tc>
                  <a:txBody>
                    <a:bodyPr/>
                    <a:lstStyle/>
                    <a:p>
                      <a:pPr algn="ctr"/>
                      <a:r>
                        <a:rPr lang="en-US" dirty="0"/>
                        <a:t>1.104</a:t>
                      </a:r>
                    </a:p>
                  </a:txBody>
                  <a:tcPr/>
                </a:tc>
                <a:tc>
                  <a:txBody>
                    <a:bodyPr/>
                    <a:lstStyle/>
                    <a:p>
                      <a:pPr algn="ctr"/>
                      <a:r>
                        <a:rPr lang="en-US" dirty="0">
                          <a:solidFill>
                            <a:schemeClr val="accent3">
                              <a:lumMod val="50000"/>
                            </a:schemeClr>
                          </a:solidFill>
                        </a:rPr>
                        <a:t>+10.4</a:t>
                      </a:r>
                    </a:p>
                  </a:txBody>
                  <a:tcPr/>
                </a:tc>
                <a:extLst>
                  <a:ext uri="{0D108BD9-81ED-4DB2-BD59-A6C34878D82A}">
                    <a16:rowId xmlns:a16="http://schemas.microsoft.com/office/drawing/2014/main" val="2840667239"/>
                  </a:ext>
                </a:extLst>
              </a:tr>
              <a:tr h="370840">
                <a:tc>
                  <a:txBody>
                    <a:bodyPr/>
                    <a:lstStyle/>
                    <a:p>
                      <a:pPr algn="ctr"/>
                      <a:endParaRPr lang="en-US" dirty="0"/>
                    </a:p>
                  </a:txBody>
                  <a:tcPr/>
                </a:tc>
                <a:tc>
                  <a:txBody>
                    <a:bodyPr/>
                    <a:lstStyle/>
                    <a:p>
                      <a:pPr algn="ctr"/>
                      <a:endParaRPr lang="en-US"/>
                    </a:p>
                  </a:txBody>
                  <a:tcPr/>
                </a:tc>
                <a:tc>
                  <a:txBody>
                    <a:bodyPr/>
                    <a:lstStyle/>
                    <a:p>
                      <a:pPr algn="ctr"/>
                      <a:r>
                        <a:rPr lang="en-US" dirty="0"/>
                        <a:t>12, 6, 6</a:t>
                      </a:r>
                    </a:p>
                  </a:txBody>
                  <a:tcPr/>
                </a:tc>
                <a:tc>
                  <a:txBody>
                    <a:bodyPr/>
                    <a:lstStyle/>
                    <a:p>
                      <a:pPr algn="ctr"/>
                      <a:r>
                        <a:rPr lang="en-US" dirty="0"/>
                        <a:t>1.080</a:t>
                      </a:r>
                    </a:p>
                  </a:txBody>
                  <a:tcPr/>
                </a:tc>
                <a:tc>
                  <a:txBody>
                    <a:bodyPr/>
                    <a:lstStyle/>
                    <a:p>
                      <a:pPr algn="ctr"/>
                      <a:r>
                        <a:rPr lang="en-US" dirty="0">
                          <a:solidFill>
                            <a:schemeClr val="accent3">
                              <a:lumMod val="50000"/>
                            </a:schemeClr>
                          </a:solidFill>
                        </a:rPr>
                        <a:t>+8.0</a:t>
                      </a:r>
                    </a:p>
                  </a:txBody>
                  <a:tcPr/>
                </a:tc>
                <a:extLst>
                  <a:ext uri="{0D108BD9-81ED-4DB2-BD59-A6C34878D82A}">
                    <a16:rowId xmlns:a16="http://schemas.microsoft.com/office/drawing/2014/main" val="2840682900"/>
                  </a:ext>
                </a:extLst>
              </a:tr>
              <a:tr h="370840">
                <a:tc>
                  <a:txBody>
                    <a:bodyPr/>
                    <a:lstStyle/>
                    <a:p>
                      <a:pPr algn="ctr"/>
                      <a:r>
                        <a:rPr lang="en-US" b="1" dirty="0"/>
                        <a:t>4X</a:t>
                      </a:r>
                    </a:p>
                  </a:txBody>
                  <a:tcPr/>
                </a:tc>
                <a:tc>
                  <a:txBody>
                    <a:bodyPr/>
                    <a:lstStyle/>
                    <a:p>
                      <a:pPr algn="ctr"/>
                      <a:r>
                        <a:rPr lang="en-US" b="1" dirty="0"/>
                        <a:t>6, 6, 6, 6</a:t>
                      </a:r>
                    </a:p>
                  </a:txBody>
                  <a:tcPr/>
                </a:tc>
                <a:tc>
                  <a:txBody>
                    <a:bodyPr/>
                    <a:lstStyle/>
                    <a:p>
                      <a:pPr algn="ctr"/>
                      <a:endParaRPr lang="en-US" b="1" dirty="0"/>
                    </a:p>
                  </a:txBody>
                  <a:tcPr/>
                </a:tc>
                <a:tc>
                  <a:txBody>
                    <a:bodyPr/>
                    <a:lstStyle/>
                    <a:p>
                      <a:pPr algn="ctr"/>
                      <a:r>
                        <a:rPr lang="en-US" b="1" dirty="0"/>
                        <a:t>1.160</a:t>
                      </a:r>
                    </a:p>
                  </a:txBody>
                  <a:tcPr/>
                </a:tc>
                <a:tc>
                  <a:txBody>
                    <a:bodyPr/>
                    <a:lstStyle/>
                    <a:p>
                      <a:pPr algn="ctr"/>
                      <a:r>
                        <a:rPr lang="en-US" b="1" dirty="0">
                          <a:solidFill>
                            <a:schemeClr val="accent3">
                              <a:lumMod val="50000"/>
                            </a:schemeClr>
                          </a:solidFill>
                        </a:rPr>
                        <a:t>+16.0</a:t>
                      </a:r>
                    </a:p>
                  </a:txBody>
                  <a:tcPr/>
                </a:tc>
                <a:extLst>
                  <a:ext uri="{0D108BD9-81ED-4DB2-BD59-A6C34878D82A}">
                    <a16:rowId xmlns:a16="http://schemas.microsoft.com/office/drawing/2014/main" val="804582835"/>
                  </a:ext>
                </a:extLst>
              </a:tr>
              <a:tr h="370840">
                <a:tc>
                  <a:txBody>
                    <a:bodyPr/>
                    <a:lstStyle/>
                    <a:p>
                      <a:pPr algn="ctr"/>
                      <a:endParaRPr lang="en-US"/>
                    </a:p>
                  </a:txBody>
                  <a:tcPr/>
                </a:tc>
                <a:tc>
                  <a:txBody>
                    <a:bodyPr/>
                    <a:lstStyle/>
                    <a:p>
                      <a:pPr algn="ctr"/>
                      <a:endParaRPr lang="en-US"/>
                    </a:p>
                  </a:txBody>
                  <a:tcPr/>
                </a:tc>
                <a:tc>
                  <a:txBody>
                    <a:bodyPr/>
                    <a:lstStyle/>
                    <a:p>
                      <a:pPr algn="ctr"/>
                      <a:r>
                        <a:rPr lang="en-US" dirty="0"/>
                        <a:t>8, 8, 4, 4</a:t>
                      </a:r>
                    </a:p>
                  </a:txBody>
                  <a:tcPr/>
                </a:tc>
                <a:tc>
                  <a:txBody>
                    <a:bodyPr/>
                    <a:lstStyle/>
                    <a:p>
                      <a:pPr algn="ctr"/>
                      <a:r>
                        <a:rPr lang="en-US" dirty="0"/>
                        <a:t>1.138</a:t>
                      </a:r>
                    </a:p>
                  </a:txBody>
                  <a:tcPr/>
                </a:tc>
                <a:tc>
                  <a:txBody>
                    <a:bodyPr/>
                    <a:lstStyle/>
                    <a:p>
                      <a:pPr algn="ctr"/>
                      <a:r>
                        <a:rPr lang="en-US" dirty="0">
                          <a:solidFill>
                            <a:schemeClr val="accent3">
                              <a:lumMod val="50000"/>
                            </a:schemeClr>
                          </a:solidFill>
                        </a:rPr>
                        <a:t>+13.8</a:t>
                      </a:r>
                    </a:p>
                  </a:txBody>
                  <a:tcPr/>
                </a:tc>
                <a:extLst>
                  <a:ext uri="{0D108BD9-81ED-4DB2-BD59-A6C34878D82A}">
                    <a16:rowId xmlns:a16="http://schemas.microsoft.com/office/drawing/2014/main" val="1236811221"/>
                  </a:ext>
                </a:extLst>
              </a:tr>
            </a:tbl>
          </a:graphicData>
        </a:graphic>
      </p:graphicFrame>
      <p:sp>
        <p:nvSpPr>
          <p:cNvPr id="3" name="TextBox 2">
            <a:extLst>
              <a:ext uri="{FF2B5EF4-FFF2-40B4-BE49-F238E27FC236}">
                <a16:creationId xmlns:a16="http://schemas.microsoft.com/office/drawing/2014/main" id="{143376C5-9F84-A02A-EFD0-04E787D0D0BC}"/>
              </a:ext>
            </a:extLst>
          </p:cNvPr>
          <p:cNvSpPr txBox="1"/>
          <p:nvPr/>
        </p:nvSpPr>
        <p:spPr>
          <a:xfrm>
            <a:off x="9772073" y="4959927"/>
            <a:ext cx="1745093" cy="369332"/>
          </a:xfrm>
          <a:prstGeom prst="rect">
            <a:avLst/>
          </a:prstGeom>
          <a:noFill/>
        </p:spPr>
        <p:txBody>
          <a:bodyPr wrap="none" rtlCol="0">
            <a:spAutoFit/>
          </a:bodyPr>
          <a:lstStyle/>
          <a:p>
            <a:r>
              <a:rPr lang="en-US" dirty="0">
                <a:sym typeface="Wingdings" panose="05000000000000000000" pitchFamily="2" charset="2"/>
              </a:rPr>
              <a:t> </a:t>
            </a:r>
            <a:r>
              <a:rPr lang="en-US" dirty="0"/>
              <a:t>Example herd</a:t>
            </a:r>
          </a:p>
        </p:txBody>
      </p:sp>
    </p:spTree>
    <p:extLst>
      <p:ext uri="{BB962C8B-B14F-4D97-AF65-F5344CB8AC3E}">
        <p14:creationId xmlns:p14="http://schemas.microsoft.com/office/powerpoint/2010/main" val="13230532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21D0-85E0-AAE7-B762-DA667A2196A5}"/>
              </a:ext>
            </a:extLst>
          </p:cNvPr>
          <p:cNvSpPr>
            <a:spLocks noGrp="1"/>
          </p:cNvSpPr>
          <p:nvPr>
            <p:ph type="title"/>
          </p:nvPr>
        </p:nvSpPr>
        <p:spPr/>
        <p:txBody>
          <a:bodyPr/>
          <a:lstStyle/>
          <a:p>
            <a:r>
              <a:rPr lang="en-US" sz="3600" dirty="0"/>
              <a:t>2-parameter vs. 1-parameter factors</a:t>
            </a:r>
          </a:p>
        </p:txBody>
      </p:sp>
      <p:graphicFrame>
        <p:nvGraphicFramePr>
          <p:cNvPr id="4" name="Table 4">
            <a:extLst>
              <a:ext uri="{FF2B5EF4-FFF2-40B4-BE49-F238E27FC236}">
                <a16:creationId xmlns:a16="http://schemas.microsoft.com/office/drawing/2014/main" id="{9AB66D84-24EB-2301-436C-E45669A2BBBA}"/>
              </a:ext>
            </a:extLst>
          </p:cNvPr>
          <p:cNvGraphicFramePr>
            <a:graphicFrameLocks noGrp="1"/>
          </p:cNvGraphicFramePr>
          <p:nvPr>
            <p:ph sz="half" idx="1"/>
            <p:extLst>
              <p:ext uri="{D42A27DB-BD31-4B8C-83A1-F6EECF244321}">
                <p14:modId xmlns:p14="http://schemas.microsoft.com/office/powerpoint/2010/main" val="1416431216"/>
              </p:ext>
            </p:extLst>
          </p:nvPr>
        </p:nvGraphicFramePr>
        <p:xfrm>
          <a:off x="487363" y="1341438"/>
          <a:ext cx="11217269" cy="1483360"/>
        </p:xfrm>
        <a:graphic>
          <a:graphicData uri="http://schemas.openxmlformats.org/drawingml/2006/table">
            <a:tbl>
              <a:tblPr firstRow="1" bandRow="1">
                <a:tableStyleId>{5C22544A-7EE6-4342-B048-85BDC9FD1C3A}</a:tableStyleId>
              </a:tblPr>
              <a:tblGrid>
                <a:gridCol w="2532674">
                  <a:extLst>
                    <a:ext uri="{9D8B030D-6E8A-4147-A177-3AD203B41FA5}">
                      <a16:colId xmlns:a16="http://schemas.microsoft.com/office/drawing/2014/main" val="486141337"/>
                    </a:ext>
                  </a:extLst>
                </a:gridCol>
                <a:gridCol w="1501629">
                  <a:extLst>
                    <a:ext uri="{9D8B030D-6E8A-4147-A177-3AD203B41FA5}">
                      <a16:colId xmlns:a16="http://schemas.microsoft.com/office/drawing/2014/main" val="1713991803"/>
                    </a:ext>
                  </a:extLst>
                </a:gridCol>
                <a:gridCol w="1451295">
                  <a:extLst>
                    <a:ext uri="{9D8B030D-6E8A-4147-A177-3AD203B41FA5}">
                      <a16:colId xmlns:a16="http://schemas.microsoft.com/office/drawing/2014/main" val="1891669882"/>
                    </a:ext>
                  </a:extLst>
                </a:gridCol>
                <a:gridCol w="1560353">
                  <a:extLst>
                    <a:ext uri="{9D8B030D-6E8A-4147-A177-3AD203B41FA5}">
                      <a16:colId xmlns:a16="http://schemas.microsoft.com/office/drawing/2014/main" val="4252787519"/>
                    </a:ext>
                  </a:extLst>
                </a:gridCol>
                <a:gridCol w="1434517">
                  <a:extLst>
                    <a:ext uri="{9D8B030D-6E8A-4147-A177-3AD203B41FA5}">
                      <a16:colId xmlns:a16="http://schemas.microsoft.com/office/drawing/2014/main" val="2295896966"/>
                    </a:ext>
                  </a:extLst>
                </a:gridCol>
                <a:gridCol w="1342239">
                  <a:extLst>
                    <a:ext uri="{9D8B030D-6E8A-4147-A177-3AD203B41FA5}">
                      <a16:colId xmlns:a16="http://schemas.microsoft.com/office/drawing/2014/main" val="3199738911"/>
                    </a:ext>
                  </a:extLst>
                </a:gridCol>
                <a:gridCol w="1394562">
                  <a:extLst>
                    <a:ext uri="{9D8B030D-6E8A-4147-A177-3AD203B41FA5}">
                      <a16:colId xmlns:a16="http://schemas.microsoft.com/office/drawing/2014/main" val="567077247"/>
                    </a:ext>
                  </a:extLst>
                </a:gridCol>
              </a:tblGrid>
              <a:tr h="370840">
                <a:tc>
                  <a:txBody>
                    <a:bodyPr/>
                    <a:lstStyle/>
                    <a:p>
                      <a:pPr marL="0" marR="0" algn="l">
                        <a:spcBef>
                          <a:spcPts val="0"/>
                        </a:spcBef>
                        <a:spcAft>
                          <a:spcPts val="0"/>
                        </a:spcAft>
                      </a:pPr>
                      <a:r>
                        <a:rPr lang="en-US" sz="2400" dirty="0">
                          <a:effectLst/>
                          <a:latin typeface="+mn-lt"/>
                          <a:ea typeface="Times New Roman" panose="02020603050405020304" pitchFamily="18" charset="0"/>
                          <a:cs typeface="Arial" panose="020B0604020202020204" pitchFamily="34" charset="0"/>
                        </a:rPr>
                        <a:t>Method</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1X</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2X</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3X</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4X</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6X</a:t>
                      </a:r>
                    </a:p>
                  </a:txBody>
                  <a:tcPr marL="68580" marR="68580" marT="0" marB="0" anchor="b"/>
                </a:tc>
                <a:tc>
                  <a:txBody>
                    <a:bodyPr/>
                    <a:lstStyle/>
                    <a:p>
                      <a:pPr marL="0" marR="0" algn="ctr">
                        <a:spcBef>
                          <a:spcPts val="0"/>
                        </a:spcBef>
                        <a:spcAft>
                          <a:spcPts val="0"/>
                        </a:spcAft>
                      </a:pPr>
                      <a:r>
                        <a:rPr lang="en-US" sz="2400" dirty="0">
                          <a:effectLst/>
                          <a:latin typeface="+mn-lt"/>
                          <a:ea typeface="Times New Roman" panose="02020603050405020304" pitchFamily="18" charset="0"/>
                          <a:cs typeface="Arial" panose="020B0604020202020204" pitchFamily="34" charset="0"/>
                        </a:rPr>
                        <a:t>8X</a:t>
                      </a:r>
                    </a:p>
                  </a:txBody>
                  <a:tcPr marL="68580" marR="68580" marT="0" marB="0" anchor="b"/>
                </a:tc>
                <a:extLst>
                  <a:ext uri="{0D108BD9-81ED-4DB2-BD59-A6C34878D82A}">
                    <a16:rowId xmlns:a16="http://schemas.microsoft.com/office/drawing/2014/main" val="3425530118"/>
                  </a:ext>
                </a:extLst>
              </a:tr>
              <a:tr h="370840">
                <a:tc>
                  <a:txBody>
                    <a:bodyPr/>
                    <a:lstStyle/>
                    <a:p>
                      <a:pPr marL="0" marR="0" algn="l">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Wood</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0.613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1.000</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1.133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1.183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1.192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1.204</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440633629"/>
                  </a:ext>
                </a:extLst>
              </a:tr>
              <a:tr h="370840">
                <a:tc>
                  <a:txBody>
                    <a:bodyPr/>
                    <a:lstStyle/>
                    <a:p>
                      <a:pPr marL="0" marR="0" algn="l">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Michaelis-Menten</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0.702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1.000</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1.133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1.193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1.212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1.223</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568462987"/>
                  </a:ext>
                </a:extLst>
              </a:tr>
              <a:tr h="370840">
                <a:tc>
                  <a:txBody>
                    <a:bodyPr/>
                    <a:lstStyle/>
                    <a:p>
                      <a:pPr marL="0" marR="0" algn="l">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VanRaden (C=2.29)</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0.696</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1.000</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1.133</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1.191</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1.227</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1.234</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14330059"/>
                  </a:ext>
                </a:extLst>
              </a:tr>
            </a:tbl>
          </a:graphicData>
        </a:graphic>
      </p:graphicFrame>
      <p:sp>
        <p:nvSpPr>
          <p:cNvPr id="5" name="TextBox 4">
            <a:extLst>
              <a:ext uri="{FF2B5EF4-FFF2-40B4-BE49-F238E27FC236}">
                <a16:creationId xmlns:a16="http://schemas.microsoft.com/office/drawing/2014/main" id="{69E5AD9A-EF8B-3CBD-46DB-DC662482DEE9}"/>
              </a:ext>
            </a:extLst>
          </p:cNvPr>
          <p:cNvSpPr txBox="1"/>
          <p:nvPr/>
        </p:nvSpPr>
        <p:spPr>
          <a:xfrm>
            <a:off x="696286" y="3429000"/>
            <a:ext cx="10805020" cy="3046988"/>
          </a:xfrm>
          <a:prstGeom prst="rect">
            <a:avLst/>
          </a:prstGeom>
          <a:noFill/>
        </p:spPr>
        <p:txBody>
          <a:bodyPr wrap="square" rtlCol="0">
            <a:spAutoFit/>
          </a:bodyPr>
          <a:lstStyle/>
          <a:p>
            <a:r>
              <a:rPr lang="en-US" sz="2400" b="1" dirty="0"/>
              <a:t>Results:</a:t>
            </a:r>
          </a:p>
          <a:p>
            <a:r>
              <a:rPr lang="en-US" sz="2400" dirty="0"/>
              <a:t>2-parameter Michaelis-Menten fit data better than 2-parameter Wood function. </a:t>
            </a:r>
          </a:p>
          <a:p>
            <a:r>
              <a:rPr lang="en-US" sz="2400" dirty="0"/>
              <a:t>1-parameter proposed new function fits very similar to Michaelis-Menten.</a:t>
            </a:r>
          </a:p>
          <a:p>
            <a:r>
              <a:rPr lang="en-US" sz="2400" b="1" dirty="0"/>
              <a:t>Data analysis:</a:t>
            </a:r>
          </a:p>
          <a:p>
            <a:r>
              <a:rPr lang="en-US" sz="2400" dirty="0"/>
              <a:t>7,544 Holstein milking records from 23 U.S. herds. </a:t>
            </a:r>
          </a:p>
          <a:p>
            <a:r>
              <a:rPr lang="en-US" sz="2400" dirty="0"/>
              <a:t>40% parity 1 and 60% parity 2 records (the few parity 3+ records were not used). </a:t>
            </a:r>
          </a:p>
          <a:p>
            <a:r>
              <a:rPr lang="en-US" sz="2400" dirty="0"/>
              <a:t>95% of single milking yields were between 5 kg and 27 kg, with a maximum of 48 kg. </a:t>
            </a:r>
          </a:p>
          <a:p>
            <a:r>
              <a:rPr lang="en-US" sz="2400" dirty="0"/>
              <a:t>95% of milking intervals were between 10 and 14 hours, with a maximum of 24 hours.</a:t>
            </a:r>
          </a:p>
        </p:txBody>
      </p:sp>
    </p:spTree>
    <p:extLst>
      <p:ext uri="{BB962C8B-B14F-4D97-AF65-F5344CB8AC3E}">
        <p14:creationId xmlns:p14="http://schemas.microsoft.com/office/powerpoint/2010/main" val="21889083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7494-E082-4C53-FB8F-E3C55F942F40}"/>
              </a:ext>
            </a:extLst>
          </p:cNvPr>
          <p:cNvSpPr>
            <a:spLocks noGrp="1"/>
          </p:cNvSpPr>
          <p:nvPr>
            <p:ph type="title"/>
          </p:nvPr>
        </p:nvSpPr>
        <p:spPr/>
        <p:txBody>
          <a:bodyPr/>
          <a:lstStyle/>
          <a:p>
            <a:r>
              <a:rPr lang="en-US" dirty="0"/>
              <a:t>Implementation plan</a:t>
            </a:r>
          </a:p>
        </p:txBody>
      </p:sp>
      <p:sp>
        <p:nvSpPr>
          <p:cNvPr id="3" name="Content Placeholder 2">
            <a:extLst>
              <a:ext uri="{FF2B5EF4-FFF2-40B4-BE49-F238E27FC236}">
                <a16:creationId xmlns:a16="http://schemas.microsoft.com/office/drawing/2014/main" id="{15311C2D-8B19-DB0A-C6CA-B9707A5EE7F6}"/>
              </a:ext>
            </a:extLst>
          </p:cNvPr>
          <p:cNvSpPr>
            <a:spLocks noGrp="1"/>
          </p:cNvSpPr>
          <p:nvPr>
            <p:ph sz="half" idx="1"/>
          </p:nvPr>
        </p:nvSpPr>
        <p:spPr/>
        <p:txBody>
          <a:bodyPr/>
          <a:lstStyle/>
          <a:p>
            <a:r>
              <a:rPr lang="en-US" dirty="0"/>
              <a:t>Estimate actual daily yields for each cow using current methods</a:t>
            </a:r>
          </a:p>
          <a:p>
            <a:r>
              <a:rPr lang="en-US" dirty="0"/>
              <a:t>Standardize to </a:t>
            </a:r>
            <a:r>
              <a:rPr lang="en-US" dirty="0">
                <a:solidFill>
                  <a:schemeClr val="accent6">
                    <a:lumMod val="50000"/>
                  </a:schemeClr>
                </a:solidFill>
              </a:rPr>
              <a:t>2X</a:t>
            </a:r>
            <a:r>
              <a:rPr lang="en-US" dirty="0"/>
              <a:t>-</a:t>
            </a:r>
            <a:r>
              <a:rPr lang="en-US" dirty="0">
                <a:solidFill>
                  <a:srgbClr val="C00000"/>
                </a:solidFill>
              </a:rPr>
              <a:t>12</a:t>
            </a:r>
            <a:r>
              <a:rPr lang="en-US" dirty="0"/>
              <a:t>-</a:t>
            </a:r>
            <a:r>
              <a:rPr lang="en-US" dirty="0">
                <a:solidFill>
                  <a:srgbClr val="C00000"/>
                </a:solidFill>
              </a:rPr>
              <a:t>12</a:t>
            </a:r>
            <a:r>
              <a:rPr lang="en-US" dirty="0"/>
              <a:t> yield by dividing by frequency-interval factor </a:t>
            </a:r>
            <a:r>
              <a:rPr lang="en-US" sz="2800" i="1" dirty="0"/>
              <a:t>(difficult to re-standardize historic data)</a:t>
            </a:r>
          </a:p>
          <a:p>
            <a:r>
              <a:rPr lang="en-US" dirty="0"/>
              <a:t>Variance adjustments should handle the small SD differences</a:t>
            </a:r>
          </a:p>
          <a:p>
            <a:r>
              <a:rPr lang="en-US" dirty="0"/>
              <a:t>Do math at DRPC or farm level (format 4 does not have individual milkings)</a:t>
            </a:r>
          </a:p>
          <a:p>
            <a:r>
              <a:rPr lang="en-US" dirty="0"/>
              <a:t>Adjust multi-day yields using the sum of factors divided by sum of yields</a:t>
            </a:r>
          </a:p>
          <a:p>
            <a:r>
              <a:rPr lang="en-US" dirty="0"/>
              <a:t>Fine tune C using new data from factors project</a:t>
            </a:r>
          </a:p>
        </p:txBody>
      </p:sp>
    </p:spTree>
    <p:extLst>
      <p:ext uri="{BB962C8B-B14F-4D97-AF65-F5344CB8AC3E}">
        <p14:creationId xmlns:p14="http://schemas.microsoft.com/office/powerpoint/2010/main" val="6001386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4E4-22C0-379B-718F-6B4E934B05F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2532EFB-74D4-7F95-6D3F-55369A84D7DA}"/>
              </a:ext>
            </a:extLst>
          </p:cNvPr>
          <p:cNvSpPr>
            <a:spLocks noGrp="1"/>
          </p:cNvSpPr>
          <p:nvPr>
            <p:ph sz="half" idx="1"/>
          </p:nvPr>
        </p:nvSpPr>
        <p:spPr>
          <a:xfrm>
            <a:off x="487680" y="1341120"/>
            <a:ext cx="11216640" cy="5059680"/>
          </a:xfrm>
        </p:spPr>
        <p:txBody>
          <a:bodyPr/>
          <a:lstStyle/>
          <a:p>
            <a:r>
              <a:rPr lang="en-US" dirty="0"/>
              <a:t>Milking intervals and frequencies often differ within herds.</a:t>
            </a:r>
          </a:p>
          <a:p>
            <a:r>
              <a:rPr lang="en-US" dirty="0"/>
              <a:t>Adjusting for those differences can:</a:t>
            </a:r>
          </a:p>
          <a:p>
            <a:pPr lvl="1"/>
            <a:r>
              <a:rPr lang="en-US" dirty="0"/>
              <a:t>More fairly compare cows with uneven intervals or in herds with robots.</a:t>
            </a:r>
          </a:p>
          <a:p>
            <a:pPr lvl="1"/>
            <a:r>
              <a:rPr lang="en-US" dirty="0"/>
              <a:t>Provide management advice for parlor scheduling or cow fetching. </a:t>
            </a:r>
          </a:p>
          <a:p>
            <a:pPr lvl="1"/>
            <a:r>
              <a:rPr lang="en-US" dirty="0"/>
              <a:t>Standardize records to improve genetic evaluation.</a:t>
            </a:r>
          </a:p>
          <a:p>
            <a:r>
              <a:rPr lang="en-US" dirty="0"/>
              <a:t>Current </a:t>
            </a:r>
            <a:r>
              <a:rPr lang="en-US" dirty="0">
                <a:solidFill>
                  <a:schemeClr val="accent6">
                    <a:lumMod val="50000"/>
                  </a:schemeClr>
                </a:solidFill>
              </a:rPr>
              <a:t>3X</a:t>
            </a:r>
            <a:r>
              <a:rPr lang="en-US" dirty="0"/>
              <a:t> factors still seem reasonable, </a:t>
            </a:r>
            <a:r>
              <a:rPr lang="en-US" dirty="0">
                <a:solidFill>
                  <a:schemeClr val="accent6">
                    <a:lumMod val="50000"/>
                  </a:schemeClr>
                </a:solidFill>
              </a:rPr>
              <a:t>NX</a:t>
            </a:r>
            <a:r>
              <a:rPr lang="en-US" dirty="0"/>
              <a:t> factors possible.</a:t>
            </a:r>
          </a:p>
          <a:p>
            <a:r>
              <a:rPr lang="en-US" dirty="0"/>
              <a:t>Applying </a:t>
            </a:r>
            <a:r>
              <a:rPr lang="en-US" dirty="0">
                <a:solidFill>
                  <a:srgbClr val="C00000"/>
                </a:solidFill>
              </a:rPr>
              <a:t>12</a:t>
            </a:r>
            <a:r>
              <a:rPr lang="en-US" dirty="0"/>
              <a:t>-</a:t>
            </a:r>
            <a:r>
              <a:rPr lang="en-US" dirty="0">
                <a:solidFill>
                  <a:srgbClr val="C00000"/>
                </a:solidFill>
              </a:rPr>
              <a:t>12</a:t>
            </a:r>
            <a:r>
              <a:rPr lang="en-US" dirty="0"/>
              <a:t> factors will require industry cooperation.</a:t>
            </a:r>
          </a:p>
          <a:p>
            <a:endParaRPr lang="en-US" dirty="0"/>
          </a:p>
        </p:txBody>
      </p:sp>
    </p:spTree>
    <p:extLst>
      <p:ext uri="{BB962C8B-B14F-4D97-AF65-F5344CB8AC3E}">
        <p14:creationId xmlns:p14="http://schemas.microsoft.com/office/powerpoint/2010/main" val="18326044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354D-0D32-47D1-B2CC-BC0F9BB943A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4B7F4C9D-0B6D-4C80-B90E-902A87D1251E}"/>
              </a:ext>
            </a:extLst>
          </p:cNvPr>
          <p:cNvSpPr>
            <a:spLocks noGrp="1"/>
          </p:cNvSpPr>
          <p:nvPr>
            <p:ph sz="half" idx="1"/>
          </p:nvPr>
        </p:nvSpPr>
        <p:spPr/>
        <p:txBody>
          <a:bodyPr/>
          <a:lstStyle/>
          <a:p>
            <a:r>
              <a:rPr lang="en-US" dirty="0"/>
              <a:t>CDCB staff and industry cooperators for data</a:t>
            </a:r>
          </a:p>
          <a:p>
            <a:r>
              <a:rPr lang="en-US" dirty="0"/>
              <a:t>AGIL staff and USDA funding of project 8042-31000-113-000-D, “Improving Dairy Animals by Increasing Accuracy of Genomic Prediction, Evaluating New Traits, and Redefining Selection Goals” </a:t>
            </a:r>
          </a:p>
        </p:txBody>
      </p:sp>
      <p:pic>
        <p:nvPicPr>
          <p:cNvPr id="7" name="Picture 6">
            <a:extLst>
              <a:ext uri="{FF2B5EF4-FFF2-40B4-BE49-F238E27FC236}">
                <a16:creationId xmlns:a16="http://schemas.microsoft.com/office/drawing/2014/main" id="{F065CBD4-2D39-44CC-8529-ED0993681255}"/>
              </a:ext>
            </a:extLst>
          </p:cNvPr>
          <p:cNvPicPr>
            <a:picLocks noChangeAspect="1"/>
          </p:cNvPicPr>
          <p:nvPr/>
        </p:nvPicPr>
        <p:blipFill>
          <a:blip r:embed="rId2"/>
          <a:stretch>
            <a:fillRect/>
          </a:stretch>
        </p:blipFill>
        <p:spPr>
          <a:xfrm>
            <a:off x="8819575" y="1341120"/>
            <a:ext cx="1209178" cy="538686"/>
          </a:xfrm>
          <a:prstGeom prst="rect">
            <a:avLst/>
          </a:prstGeom>
        </p:spPr>
      </p:pic>
    </p:spTree>
    <p:extLst>
      <p:ext uri="{BB962C8B-B14F-4D97-AF65-F5344CB8AC3E}">
        <p14:creationId xmlns:p14="http://schemas.microsoft.com/office/powerpoint/2010/main" val="21404123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0F5C-3BF0-87B1-27DB-2CF92B262BAB}"/>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9419D73D-8269-08C9-936F-B359E345D32D}"/>
              </a:ext>
            </a:extLst>
          </p:cNvPr>
          <p:cNvSpPr>
            <a:spLocks noGrp="1"/>
          </p:cNvSpPr>
          <p:nvPr>
            <p:ph sz="half" idx="1"/>
          </p:nvPr>
        </p:nvSpPr>
        <p:spPr/>
        <p:txBody>
          <a:bodyPr/>
          <a:lstStyle/>
          <a:p>
            <a:r>
              <a:rPr lang="en-US" dirty="0"/>
              <a:t>More milk from more </a:t>
            </a:r>
            <a:r>
              <a:rPr lang="en-US" dirty="0" err="1"/>
              <a:t>milkings</a:t>
            </a:r>
            <a:r>
              <a:rPr lang="en-US" dirty="0"/>
              <a:t>/day </a:t>
            </a:r>
          </a:p>
          <a:p>
            <a:r>
              <a:rPr lang="en-US" dirty="0"/>
              <a:t>Less milk from uneven milking intervals</a:t>
            </a:r>
          </a:p>
          <a:p>
            <a:r>
              <a:rPr lang="en-US" dirty="0"/>
              <a:t>Can predict milk gain or loss from any set of intervals</a:t>
            </a:r>
          </a:p>
          <a:p>
            <a:r>
              <a:rPr lang="en-US" dirty="0"/>
              <a:t>Compare math for adjusting to </a:t>
            </a:r>
            <a:r>
              <a:rPr lang="en-US" dirty="0">
                <a:solidFill>
                  <a:schemeClr val="accent6">
                    <a:lumMod val="50000"/>
                  </a:schemeClr>
                </a:solidFill>
              </a:rPr>
              <a:t>2X</a:t>
            </a:r>
            <a:r>
              <a:rPr lang="en-US" dirty="0"/>
              <a:t> : </a:t>
            </a:r>
            <a:r>
              <a:rPr lang="en-US" dirty="0">
                <a:solidFill>
                  <a:srgbClr val="FF0000"/>
                </a:solidFill>
              </a:rPr>
              <a:t>12-hour</a:t>
            </a:r>
            <a:r>
              <a:rPr lang="en-US" dirty="0"/>
              <a:t> : </a:t>
            </a:r>
            <a:r>
              <a:rPr lang="en-US" dirty="0">
                <a:solidFill>
                  <a:srgbClr val="FF0000"/>
                </a:solidFill>
              </a:rPr>
              <a:t>12-hour</a:t>
            </a:r>
            <a:r>
              <a:rPr lang="en-US" dirty="0"/>
              <a:t> milking</a:t>
            </a:r>
          </a:p>
          <a:p>
            <a:pPr lvl="1"/>
            <a:r>
              <a:rPr lang="en-US" dirty="0"/>
              <a:t>Use the same math for unequal intervals and frequencies</a:t>
            </a:r>
          </a:p>
          <a:p>
            <a:r>
              <a:rPr lang="en-US" dirty="0"/>
              <a:t>Useful in conventional parlor and AMS (robot) herds</a:t>
            </a:r>
          </a:p>
          <a:p>
            <a:r>
              <a:rPr lang="en-US" dirty="0"/>
              <a:t>Useful for genetic evaluation &amp; management insights</a:t>
            </a:r>
          </a:p>
          <a:p>
            <a:endParaRPr lang="en-US" dirty="0"/>
          </a:p>
        </p:txBody>
      </p:sp>
    </p:spTree>
    <p:extLst>
      <p:ext uri="{BB962C8B-B14F-4D97-AF65-F5344CB8AC3E}">
        <p14:creationId xmlns:p14="http://schemas.microsoft.com/office/powerpoint/2010/main" val="39045883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2F66276D-6FD1-3A04-3048-C4F2B0F3FA44}"/>
              </a:ext>
            </a:extLst>
          </p:cNvPr>
          <p:cNvSpPr/>
          <p:nvPr/>
        </p:nvSpPr>
        <p:spPr>
          <a:xfrm>
            <a:off x="9577565" y="2321501"/>
            <a:ext cx="1928636" cy="12090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nchorCtr="0"/>
          <a:lstStyle/>
          <a:p>
            <a:pPr algn="ctr"/>
            <a:r>
              <a:rPr lang="en-US" sz="3200" dirty="0"/>
              <a:t>305-MEs</a:t>
            </a:r>
          </a:p>
        </p:txBody>
      </p:sp>
      <p:sp>
        <p:nvSpPr>
          <p:cNvPr id="2" name="Title 1">
            <a:extLst>
              <a:ext uri="{FF2B5EF4-FFF2-40B4-BE49-F238E27FC236}">
                <a16:creationId xmlns:a16="http://schemas.microsoft.com/office/drawing/2014/main" id="{BF23EC53-5D8C-486E-0A20-79A150DA49D1}"/>
              </a:ext>
            </a:extLst>
          </p:cNvPr>
          <p:cNvSpPr>
            <a:spLocks noGrp="1"/>
          </p:cNvSpPr>
          <p:nvPr>
            <p:ph type="title"/>
          </p:nvPr>
        </p:nvSpPr>
        <p:spPr/>
        <p:txBody>
          <a:bodyPr>
            <a:normAutofit/>
          </a:bodyPr>
          <a:lstStyle/>
          <a:p>
            <a:r>
              <a:rPr lang="en-US" dirty="0"/>
              <a:t>Estimating and comparing yields</a:t>
            </a:r>
          </a:p>
        </p:txBody>
      </p:sp>
      <p:sp>
        <p:nvSpPr>
          <p:cNvPr id="17" name="Rounded Rectangle 16">
            <a:extLst>
              <a:ext uri="{FF2B5EF4-FFF2-40B4-BE49-F238E27FC236}">
                <a16:creationId xmlns:a16="http://schemas.microsoft.com/office/drawing/2014/main" id="{E23CE52D-B297-F2AD-D3B0-017340D72140}"/>
              </a:ext>
            </a:extLst>
          </p:cNvPr>
          <p:cNvSpPr/>
          <p:nvPr/>
        </p:nvSpPr>
        <p:spPr>
          <a:xfrm>
            <a:off x="455561" y="2297098"/>
            <a:ext cx="1928636" cy="12090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t" anchorCtr="0"/>
          <a:lstStyle/>
          <a:p>
            <a:pPr algn="ctr"/>
            <a:r>
              <a:rPr lang="en-US" sz="2800" dirty="0"/>
              <a:t>PARTIAL YIELDS</a:t>
            </a:r>
          </a:p>
        </p:txBody>
      </p:sp>
      <p:sp>
        <p:nvSpPr>
          <p:cNvPr id="36" name="Rounded Rectangle 35">
            <a:extLst>
              <a:ext uri="{FF2B5EF4-FFF2-40B4-BE49-F238E27FC236}">
                <a16:creationId xmlns:a16="http://schemas.microsoft.com/office/drawing/2014/main" id="{34A1F0BC-EC32-50B9-A0F1-154692F0D02C}"/>
              </a:ext>
            </a:extLst>
          </p:cNvPr>
          <p:cNvSpPr/>
          <p:nvPr/>
        </p:nvSpPr>
        <p:spPr>
          <a:xfrm>
            <a:off x="3378313" y="2297098"/>
            <a:ext cx="1928636" cy="1209099"/>
          </a:xfrm>
          <a:prstGeom prst="roundRect">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t" anchorCtr="0"/>
          <a:lstStyle/>
          <a:p>
            <a:pPr algn="ctr"/>
            <a:r>
              <a:rPr lang="en-US" sz="2800" dirty="0"/>
              <a:t>DAILY YIELDS</a:t>
            </a:r>
          </a:p>
        </p:txBody>
      </p:sp>
      <p:sp>
        <p:nvSpPr>
          <p:cNvPr id="38" name="Rounded Rectangle 37">
            <a:extLst>
              <a:ext uri="{FF2B5EF4-FFF2-40B4-BE49-F238E27FC236}">
                <a16:creationId xmlns:a16="http://schemas.microsoft.com/office/drawing/2014/main" id="{5C592B3D-5C44-A5ED-FCB8-7E858513F1AF}"/>
              </a:ext>
            </a:extLst>
          </p:cNvPr>
          <p:cNvSpPr/>
          <p:nvPr/>
        </p:nvSpPr>
        <p:spPr>
          <a:xfrm>
            <a:off x="6301064" y="2294997"/>
            <a:ext cx="2246035" cy="12090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t" anchorCtr="0"/>
          <a:lstStyle/>
          <a:p>
            <a:pPr algn="ctr"/>
            <a:r>
              <a:rPr lang="en-US" sz="2800" dirty="0"/>
              <a:t>LACTATION YIELDS</a:t>
            </a:r>
          </a:p>
        </p:txBody>
      </p:sp>
      <p:sp>
        <p:nvSpPr>
          <p:cNvPr id="40" name="Striped Right Arrow 39">
            <a:extLst>
              <a:ext uri="{FF2B5EF4-FFF2-40B4-BE49-F238E27FC236}">
                <a16:creationId xmlns:a16="http://schemas.microsoft.com/office/drawing/2014/main" id="{886E7C23-C81D-FC23-0041-7066A7B2EB2E}"/>
              </a:ext>
            </a:extLst>
          </p:cNvPr>
          <p:cNvSpPr/>
          <p:nvPr/>
        </p:nvSpPr>
        <p:spPr>
          <a:xfrm>
            <a:off x="2437869" y="2321501"/>
            <a:ext cx="745354" cy="1002629"/>
          </a:xfrm>
          <a:prstGeom prst="striped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riped Right Arrow 40">
            <a:extLst>
              <a:ext uri="{FF2B5EF4-FFF2-40B4-BE49-F238E27FC236}">
                <a16:creationId xmlns:a16="http://schemas.microsoft.com/office/drawing/2014/main" id="{00A60188-AF80-29E1-E05F-E6E512028169}"/>
              </a:ext>
            </a:extLst>
          </p:cNvPr>
          <p:cNvSpPr/>
          <p:nvPr/>
        </p:nvSpPr>
        <p:spPr>
          <a:xfrm>
            <a:off x="5360621" y="2321501"/>
            <a:ext cx="745354" cy="1002629"/>
          </a:xfrm>
          <a:prstGeom prst="striped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riped Right Arrow 46">
            <a:extLst>
              <a:ext uri="{FF2B5EF4-FFF2-40B4-BE49-F238E27FC236}">
                <a16:creationId xmlns:a16="http://schemas.microsoft.com/office/drawing/2014/main" id="{9550B149-2ED1-1B79-C69E-F14706BBF135}"/>
              </a:ext>
            </a:extLst>
          </p:cNvPr>
          <p:cNvSpPr/>
          <p:nvPr/>
        </p:nvSpPr>
        <p:spPr>
          <a:xfrm>
            <a:off x="8573621" y="2348005"/>
            <a:ext cx="745354" cy="1002629"/>
          </a:xfrm>
          <a:prstGeom prst="striped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2596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AC12-71AF-98D4-5934-C12BBD15E1EB}"/>
              </a:ext>
            </a:extLst>
          </p:cNvPr>
          <p:cNvSpPr>
            <a:spLocks noGrp="1"/>
          </p:cNvSpPr>
          <p:nvPr>
            <p:ph type="title"/>
          </p:nvPr>
        </p:nvSpPr>
        <p:spPr/>
        <p:txBody>
          <a:bodyPr/>
          <a:lstStyle/>
          <a:p>
            <a:r>
              <a:rPr lang="en-US" dirty="0"/>
              <a:t>Finding a smooth curve</a:t>
            </a:r>
          </a:p>
        </p:txBody>
      </p:sp>
      <p:sp>
        <p:nvSpPr>
          <p:cNvPr id="3" name="Content Placeholder 2">
            <a:extLst>
              <a:ext uri="{FF2B5EF4-FFF2-40B4-BE49-F238E27FC236}">
                <a16:creationId xmlns:a16="http://schemas.microsoft.com/office/drawing/2014/main" id="{C42EE3E2-C428-ED0A-B75F-FAB06F0F9818}"/>
              </a:ext>
            </a:extLst>
          </p:cNvPr>
          <p:cNvSpPr>
            <a:spLocks noGrp="1"/>
          </p:cNvSpPr>
          <p:nvPr>
            <p:ph sz="half" idx="1"/>
          </p:nvPr>
        </p:nvSpPr>
        <p:spPr/>
        <p:txBody>
          <a:bodyPr/>
          <a:lstStyle/>
          <a:p>
            <a:r>
              <a:rPr lang="en-US" sz="2800" dirty="0"/>
              <a:t>Function derived from milking frequency assumptions:</a:t>
            </a:r>
          </a:p>
          <a:p>
            <a:pPr lvl="1"/>
            <a:r>
              <a:rPr lang="en-US" sz="2800" dirty="0"/>
              <a:t>Cows will give 0 milk if milked </a:t>
            </a:r>
            <a:r>
              <a:rPr lang="en-US" sz="2800" dirty="0">
                <a:solidFill>
                  <a:schemeClr val="accent6">
                    <a:lumMod val="50000"/>
                  </a:schemeClr>
                </a:solidFill>
              </a:rPr>
              <a:t>0X</a:t>
            </a:r>
            <a:r>
              <a:rPr lang="en-US" sz="2800" dirty="0"/>
              <a:t> per day</a:t>
            </a:r>
          </a:p>
          <a:p>
            <a:pPr lvl="1"/>
            <a:r>
              <a:rPr lang="en-US" sz="2800" dirty="0"/>
              <a:t>NZL had estimated about 75% yield for </a:t>
            </a:r>
            <a:r>
              <a:rPr lang="en-US" sz="2800" dirty="0">
                <a:solidFill>
                  <a:schemeClr val="accent6">
                    <a:lumMod val="50000"/>
                  </a:schemeClr>
                </a:solidFill>
              </a:rPr>
              <a:t>1X</a:t>
            </a:r>
            <a:r>
              <a:rPr lang="en-US" sz="2800" dirty="0"/>
              <a:t> milking</a:t>
            </a:r>
          </a:p>
          <a:p>
            <a:pPr lvl="1"/>
            <a:r>
              <a:rPr lang="en-US" sz="2800" dirty="0"/>
              <a:t>The USA standard has always been 1.0 for </a:t>
            </a:r>
            <a:r>
              <a:rPr lang="en-US" sz="2800" dirty="0">
                <a:solidFill>
                  <a:schemeClr val="accent6">
                    <a:lumMod val="50000"/>
                  </a:schemeClr>
                </a:solidFill>
              </a:rPr>
              <a:t>2X</a:t>
            </a:r>
            <a:r>
              <a:rPr lang="en-US" sz="2800" dirty="0"/>
              <a:t> milking</a:t>
            </a:r>
          </a:p>
          <a:p>
            <a:pPr lvl="1"/>
            <a:r>
              <a:rPr lang="en-US" sz="2800" dirty="0"/>
              <a:t>The official factors from Iowa State average 1.11 for </a:t>
            </a:r>
            <a:r>
              <a:rPr lang="en-US" sz="2800" dirty="0">
                <a:solidFill>
                  <a:schemeClr val="accent6">
                    <a:lumMod val="50000"/>
                  </a:schemeClr>
                </a:solidFill>
              </a:rPr>
              <a:t>3X</a:t>
            </a:r>
            <a:r>
              <a:rPr lang="en-US" sz="2800" dirty="0"/>
              <a:t> milking </a:t>
            </a:r>
          </a:p>
          <a:p>
            <a:pPr lvl="1"/>
            <a:r>
              <a:rPr lang="en-US" sz="2800" dirty="0"/>
              <a:t>Small or no further increase from much more frequent milking (</a:t>
            </a:r>
            <a:r>
              <a:rPr lang="en-US" sz="2800" dirty="0">
                <a:solidFill>
                  <a:schemeClr val="accent6">
                    <a:lumMod val="50000"/>
                  </a:schemeClr>
                </a:solidFill>
              </a:rPr>
              <a:t>NX</a:t>
            </a:r>
            <a:r>
              <a:rPr lang="en-US" sz="2800" dirty="0"/>
              <a:t>)</a:t>
            </a:r>
          </a:p>
          <a:p>
            <a:r>
              <a:rPr lang="en-US" sz="2800" dirty="0"/>
              <a:t>A negative exponential function can fit those points and assumptions</a:t>
            </a:r>
          </a:p>
          <a:p>
            <a:endParaRPr lang="en-US" dirty="0"/>
          </a:p>
        </p:txBody>
      </p:sp>
    </p:spTree>
    <p:extLst>
      <p:ext uri="{BB962C8B-B14F-4D97-AF65-F5344CB8AC3E}">
        <p14:creationId xmlns:p14="http://schemas.microsoft.com/office/powerpoint/2010/main" val="13905406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627D-C105-8897-20C7-5BC2A90FD8DC}"/>
              </a:ext>
            </a:extLst>
          </p:cNvPr>
          <p:cNvSpPr>
            <a:spLocks noGrp="1"/>
          </p:cNvSpPr>
          <p:nvPr>
            <p:ph type="title"/>
          </p:nvPr>
        </p:nvSpPr>
        <p:spPr/>
        <p:txBody>
          <a:bodyPr/>
          <a:lstStyle/>
          <a:p>
            <a:r>
              <a:rPr lang="en-US" dirty="0"/>
              <a:t>Fit both frequency and interval with 1 smooth curve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6D2855-038F-2F58-4575-FB5EF47B1F8B}"/>
                  </a:ext>
                </a:extLst>
              </p:cNvPr>
              <p:cNvSpPr>
                <a:spLocks noGrp="1"/>
              </p:cNvSpPr>
              <p:nvPr>
                <p:ph sz="half" idx="1"/>
              </p:nvPr>
            </p:nvSpPr>
            <p:spPr/>
            <p: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800" b="0" i="1" u="none" strike="noStrike" kern="1200" cap="none" spc="0" normalizeH="0" baseline="0" noProof="0" smtClean="0">
                          <a:ln>
                            <a:noFill/>
                          </a:ln>
                          <a:solidFill>
                            <a:srgbClr val="002D72"/>
                          </a:solidFill>
                          <a:effectLst/>
                          <a:uLnTx/>
                          <a:uFillTx/>
                          <a:latin typeface="Cambria Math" panose="02040503050406030204" pitchFamily="18" charset="0"/>
                          <a:ea typeface="+mn-ea"/>
                          <a:cs typeface="+mn-cs"/>
                        </a:rPr>
                        <m:t>𝐹𝑟𝑒𝑞𝑢𝑒𝑛𝑐𝑦</m:t>
                      </m:r>
                      <m:r>
                        <a:rPr kumimoji="0" lang="en-US" sz="4800" b="0" i="1" u="none" strike="noStrike" kern="1200" cap="none" spc="0" normalizeH="0" baseline="0" noProof="0" smtClean="0">
                          <a:ln>
                            <a:noFill/>
                          </a:ln>
                          <a:solidFill>
                            <a:srgbClr val="002D72"/>
                          </a:solidFill>
                          <a:effectLst/>
                          <a:uLnTx/>
                          <a:uFillTx/>
                          <a:latin typeface="Cambria Math" panose="02040503050406030204" pitchFamily="18" charset="0"/>
                          <a:ea typeface="+mn-ea"/>
                          <a:cs typeface="+mn-cs"/>
                        </a:rPr>
                        <m:t> </m:t>
                      </m:r>
                      <m:r>
                        <a:rPr kumimoji="0" lang="en-US" sz="4800" b="0" i="1" u="none" strike="noStrike" kern="1200" cap="none" spc="0" normalizeH="0" baseline="0" noProof="0" smtClean="0">
                          <a:ln>
                            <a:noFill/>
                          </a:ln>
                          <a:solidFill>
                            <a:srgbClr val="002D72"/>
                          </a:solidFill>
                          <a:effectLst/>
                          <a:uLnTx/>
                          <a:uFillTx/>
                          <a:latin typeface="Cambria Math" panose="02040503050406030204" pitchFamily="18" charset="0"/>
                          <a:ea typeface="+mn-ea"/>
                          <a:cs typeface="+mn-cs"/>
                        </a:rPr>
                        <m:t>𝐹𝑎𝑐𝑡𝑜𝑟</m:t>
                      </m:r>
                      <m:r>
                        <a:rPr kumimoji="0" lang="en-US" sz="4800" b="0" i="1" u="none" strike="noStrike" kern="1200" cap="none" spc="0" normalizeH="0" baseline="0" noProof="0" smtClean="0">
                          <a:ln>
                            <a:noFill/>
                          </a:ln>
                          <a:solidFill>
                            <a:srgbClr val="002D72"/>
                          </a:solidFill>
                          <a:effectLst/>
                          <a:uLnTx/>
                          <a:uFillTx/>
                          <a:latin typeface="Cambria Math" panose="02040503050406030204" pitchFamily="18" charset="0"/>
                          <a:ea typeface="+mn-ea"/>
                          <a:cs typeface="+mn-cs"/>
                        </a:rPr>
                        <m:t>=</m:t>
                      </m:r>
                      <m:f>
                        <m:fPr>
                          <m:ctrlP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ctrlPr>
                        </m:fPr>
                        <m:num>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1−</m:t>
                          </m:r>
                          <m:sSup>
                            <m:sSupPr>
                              <m:ctrlP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ctrlPr>
                            </m:sSupPr>
                            <m:e>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𝑐</m:t>
                              </m:r>
                            </m:e>
                            <m:sup>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m:t>
                              </m:r>
                              <m:r>
                                <a:rPr kumimoji="0" lang="en-US" sz="4800" b="0" i="1" u="none" strike="noStrike" kern="1200" cap="none" spc="0" normalizeH="0" baseline="0" noProof="0" smtClean="0">
                                  <a:ln>
                                    <a:noFill/>
                                  </a:ln>
                                  <a:solidFill>
                                    <a:srgbClr val="002D72"/>
                                  </a:solidFill>
                                  <a:effectLst/>
                                  <a:uLnTx/>
                                  <a:uFillTx/>
                                  <a:latin typeface="Cambria Math" panose="02040503050406030204" pitchFamily="18" charset="0"/>
                                  <a:ea typeface="+mn-ea"/>
                                  <a:cs typeface="+mn-cs"/>
                                </a:rPr>
                                <m:t>𝑋</m:t>
                              </m:r>
                            </m:sup>
                          </m:sSup>
                        </m:num>
                        <m:den>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1−</m:t>
                          </m:r>
                          <m:sSup>
                            <m:sSupPr>
                              <m:ctrlP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ctrlPr>
                            </m:sSupPr>
                            <m:e>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𝑐</m:t>
                              </m:r>
                            </m:e>
                            <m:sup>
                              <m:r>
                                <a:rPr kumimoji="0" lang="en-US" sz="4800" b="0" i="1" u="none" strike="noStrike" kern="1200" cap="none" spc="0" normalizeH="0" baseline="0" noProof="0">
                                  <a:ln>
                                    <a:noFill/>
                                  </a:ln>
                                  <a:solidFill>
                                    <a:srgbClr val="002D72"/>
                                  </a:solidFill>
                                  <a:effectLst/>
                                  <a:uLnTx/>
                                  <a:uFillTx/>
                                  <a:latin typeface="Cambria Math" panose="02040503050406030204" pitchFamily="18" charset="0"/>
                                  <a:ea typeface="+mn-ea"/>
                                  <a:cs typeface="+mn-cs"/>
                                </a:rPr>
                                <m:t>−2</m:t>
                              </m:r>
                            </m:sup>
                          </m:sSup>
                        </m:den>
                      </m:f>
                    </m:oMath>
                  </m:oMathPara>
                </a14:m>
                <a:endParaRPr kumimoji="0" lang="en-US" sz="4800" b="0" i="0" u="none" strike="noStrike" kern="1200" cap="none" spc="0" normalizeH="0" baseline="0" noProof="0" dirty="0">
                  <a:ln>
                    <a:noFill/>
                  </a:ln>
                  <a:solidFill>
                    <a:srgbClr val="002D72"/>
                  </a:solidFill>
                  <a:effectLst/>
                  <a:uLnTx/>
                  <a:uFillTx/>
                  <a:latin typeface="Arial"/>
                  <a:ea typeface="+mn-ea"/>
                  <a:cs typeface="+mn-cs"/>
                </a:endParaRPr>
              </a:p>
              <a:p>
                <a:endParaRPr lang="en-US" dirty="0"/>
              </a:p>
            </p:txBody>
          </p:sp>
        </mc:Choice>
        <mc:Fallback xmlns="">
          <p:sp>
            <p:nvSpPr>
              <p:cNvPr id="3" name="Content Placeholder 2">
                <a:extLst>
                  <a:ext uri="{FF2B5EF4-FFF2-40B4-BE49-F238E27FC236}">
                    <a16:creationId xmlns:a16="http://schemas.microsoft.com/office/drawing/2014/main" id="{E16D2855-038F-2F58-4575-FB5EF47B1F8B}"/>
                  </a:ext>
                </a:extLst>
              </p:cNvPr>
              <p:cNvSpPr>
                <a:spLocks noGrp="1" noRot="1" noChangeAspect="1" noMove="1" noResize="1" noEditPoints="1" noAdjustHandles="1" noChangeArrowheads="1" noChangeShapeType="1" noTextEdit="1"/>
              </p:cNvSpPr>
              <p:nvPr>
                <p:ph sz="half"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980732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5A80-FFCA-C6A6-8ECC-B7ACAD681055}"/>
              </a:ext>
            </a:extLst>
          </p:cNvPr>
          <p:cNvSpPr>
            <a:spLocks noGrp="1"/>
          </p:cNvSpPr>
          <p:nvPr>
            <p:ph type="title"/>
          </p:nvPr>
        </p:nvSpPr>
        <p:spPr/>
        <p:txBody>
          <a:bodyPr/>
          <a:lstStyle/>
          <a:p>
            <a:r>
              <a:rPr lang="en-US" dirty="0"/>
              <a:t>Gain or loss from milking frequency compared to 2X</a:t>
            </a:r>
          </a:p>
        </p:txBody>
      </p:sp>
      <p:pic>
        <p:nvPicPr>
          <p:cNvPr id="3" name="Picture 2">
            <a:extLst>
              <a:ext uri="{FF2B5EF4-FFF2-40B4-BE49-F238E27FC236}">
                <a16:creationId xmlns:a16="http://schemas.microsoft.com/office/drawing/2014/main" id="{21AD673C-6C71-D95F-B365-559D17C9B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17" y="1676337"/>
            <a:ext cx="9906361" cy="4402827"/>
          </a:xfrm>
          <a:prstGeom prst="rect">
            <a:avLst/>
          </a:prstGeom>
        </p:spPr>
      </p:pic>
      <p:sp>
        <p:nvSpPr>
          <p:cNvPr id="4" name="TextBox 3">
            <a:extLst>
              <a:ext uri="{FF2B5EF4-FFF2-40B4-BE49-F238E27FC236}">
                <a16:creationId xmlns:a16="http://schemas.microsoft.com/office/drawing/2014/main" id="{534A0A37-A58E-9E7A-0947-B48818658745}"/>
              </a:ext>
            </a:extLst>
          </p:cNvPr>
          <p:cNvSpPr txBox="1"/>
          <p:nvPr/>
        </p:nvSpPr>
        <p:spPr>
          <a:xfrm>
            <a:off x="1188700" y="5524346"/>
            <a:ext cx="970137" cy="461665"/>
          </a:xfrm>
          <a:prstGeom prst="rect">
            <a:avLst/>
          </a:prstGeom>
          <a:noFill/>
        </p:spPr>
        <p:txBody>
          <a:bodyPr wrap="none" rtlCol="0">
            <a:spAutoFit/>
          </a:bodyPr>
          <a:lstStyle/>
          <a:p>
            <a:r>
              <a:rPr lang="en-US" sz="2400" b="1" dirty="0">
                <a:solidFill>
                  <a:srgbClr val="C00000"/>
                </a:solidFill>
              </a:rPr>
              <a:t>-100%</a:t>
            </a:r>
          </a:p>
        </p:txBody>
      </p:sp>
      <p:sp>
        <p:nvSpPr>
          <p:cNvPr id="5" name="TextBox 4">
            <a:extLst>
              <a:ext uri="{FF2B5EF4-FFF2-40B4-BE49-F238E27FC236}">
                <a16:creationId xmlns:a16="http://schemas.microsoft.com/office/drawing/2014/main" id="{CE1D9F55-9CD7-50C5-C2D2-4C1AC5A818A4}"/>
              </a:ext>
            </a:extLst>
          </p:cNvPr>
          <p:cNvSpPr txBox="1"/>
          <p:nvPr/>
        </p:nvSpPr>
        <p:spPr>
          <a:xfrm>
            <a:off x="2173720" y="2854169"/>
            <a:ext cx="814647" cy="461665"/>
          </a:xfrm>
          <a:prstGeom prst="rect">
            <a:avLst/>
          </a:prstGeom>
          <a:noFill/>
        </p:spPr>
        <p:txBody>
          <a:bodyPr wrap="none" rtlCol="0">
            <a:spAutoFit/>
          </a:bodyPr>
          <a:lstStyle/>
          <a:p>
            <a:r>
              <a:rPr lang="en-US" sz="2400" b="1" dirty="0">
                <a:solidFill>
                  <a:srgbClr val="C00000"/>
                </a:solidFill>
              </a:rPr>
              <a:t>-29%</a:t>
            </a:r>
          </a:p>
        </p:txBody>
      </p:sp>
      <p:sp>
        <p:nvSpPr>
          <p:cNvPr id="6" name="TextBox 5">
            <a:extLst>
              <a:ext uri="{FF2B5EF4-FFF2-40B4-BE49-F238E27FC236}">
                <a16:creationId xmlns:a16="http://schemas.microsoft.com/office/drawing/2014/main" id="{3BC56022-157C-FFAC-2051-AEC63F9B5A32}"/>
              </a:ext>
            </a:extLst>
          </p:cNvPr>
          <p:cNvSpPr txBox="1"/>
          <p:nvPr/>
        </p:nvSpPr>
        <p:spPr>
          <a:xfrm>
            <a:off x="3557894" y="1929297"/>
            <a:ext cx="630301" cy="461665"/>
          </a:xfrm>
          <a:prstGeom prst="rect">
            <a:avLst/>
          </a:prstGeom>
          <a:noFill/>
        </p:spPr>
        <p:txBody>
          <a:bodyPr wrap="none" rtlCol="0">
            <a:spAutoFit/>
          </a:bodyPr>
          <a:lstStyle/>
          <a:p>
            <a:r>
              <a:rPr lang="en-US" sz="2400" b="1" dirty="0">
                <a:solidFill>
                  <a:srgbClr val="000000"/>
                </a:solidFill>
              </a:rPr>
              <a:t>0%</a:t>
            </a:r>
          </a:p>
        </p:txBody>
      </p:sp>
      <p:sp>
        <p:nvSpPr>
          <p:cNvPr id="7" name="TextBox 6">
            <a:extLst>
              <a:ext uri="{FF2B5EF4-FFF2-40B4-BE49-F238E27FC236}">
                <a16:creationId xmlns:a16="http://schemas.microsoft.com/office/drawing/2014/main" id="{FF836034-555E-956C-CD4E-31562054442B}"/>
              </a:ext>
            </a:extLst>
          </p:cNvPr>
          <p:cNvSpPr txBox="1"/>
          <p:nvPr/>
        </p:nvSpPr>
        <p:spPr>
          <a:xfrm>
            <a:off x="4188195" y="2459936"/>
            <a:ext cx="964367" cy="461665"/>
          </a:xfrm>
          <a:prstGeom prst="rect">
            <a:avLst/>
          </a:prstGeom>
          <a:noFill/>
        </p:spPr>
        <p:txBody>
          <a:bodyPr wrap="none" rtlCol="0">
            <a:spAutoFit/>
          </a:bodyPr>
          <a:lstStyle/>
          <a:p>
            <a:r>
              <a:rPr lang="en-US" sz="2400" b="1" dirty="0">
                <a:solidFill>
                  <a:srgbClr val="009051"/>
                </a:solidFill>
              </a:rPr>
              <a:t>+11%</a:t>
            </a:r>
          </a:p>
        </p:txBody>
      </p:sp>
      <p:sp>
        <p:nvSpPr>
          <p:cNvPr id="8" name="TextBox 7">
            <a:extLst>
              <a:ext uri="{FF2B5EF4-FFF2-40B4-BE49-F238E27FC236}">
                <a16:creationId xmlns:a16="http://schemas.microsoft.com/office/drawing/2014/main" id="{CDC8E3DB-ACE7-9C28-FED3-05D7C1EBC089}"/>
              </a:ext>
            </a:extLst>
          </p:cNvPr>
          <p:cNvSpPr txBox="1"/>
          <p:nvPr/>
        </p:nvSpPr>
        <p:spPr>
          <a:xfrm>
            <a:off x="4963638" y="2023609"/>
            <a:ext cx="981359" cy="461665"/>
          </a:xfrm>
          <a:prstGeom prst="rect">
            <a:avLst/>
          </a:prstGeom>
          <a:noFill/>
        </p:spPr>
        <p:txBody>
          <a:bodyPr wrap="none" rtlCol="0">
            <a:spAutoFit/>
          </a:bodyPr>
          <a:lstStyle/>
          <a:p>
            <a:r>
              <a:rPr lang="en-US" sz="2400" b="1" dirty="0">
                <a:solidFill>
                  <a:srgbClr val="009051"/>
                </a:solidFill>
              </a:rPr>
              <a:t>+16%</a:t>
            </a:r>
          </a:p>
        </p:txBody>
      </p:sp>
      <p:sp>
        <p:nvSpPr>
          <p:cNvPr id="9" name="TextBox 8">
            <a:extLst>
              <a:ext uri="{FF2B5EF4-FFF2-40B4-BE49-F238E27FC236}">
                <a16:creationId xmlns:a16="http://schemas.microsoft.com/office/drawing/2014/main" id="{BA1D9425-772B-D0B9-E6D9-1C920FA03763}"/>
              </a:ext>
            </a:extLst>
          </p:cNvPr>
          <p:cNvSpPr txBox="1"/>
          <p:nvPr/>
        </p:nvSpPr>
        <p:spPr>
          <a:xfrm>
            <a:off x="5783833" y="2546211"/>
            <a:ext cx="1237839" cy="461665"/>
          </a:xfrm>
          <a:prstGeom prst="rect">
            <a:avLst/>
          </a:prstGeom>
          <a:noFill/>
        </p:spPr>
        <p:txBody>
          <a:bodyPr wrap="none" rtlCol="0">
            <a:spAutoFit/>
          </a:bodyPr>
          <a:lstStyle/>
          <a:p>
            <a:r>
              <a:rPr lang="en-US" sz="2400" b="1" dirty="0">
                <a:solidFill>
                  <a:srgbClr val="009051"/>
                </a:solidFill>
              </a:rPr>
              <a:t>+17.8%</a:t>
            </a:r>
          </a:p>
        </p:txBody>
      </p:sp>
      <p:sp>
        <p:nvSpPr>
          <p:cNvPr id="10" name="Rectangle 9">
            <a:extLst>
              <a:ext uri="{FF2B5EF4-FFF2-40B4-BE49-F238E27FC236}">
                <a16:creationId xmlns:a16="http://schemas.microsoft.com/office/drawing/2014/main" id="{574B8E63-2CF7-AD2E-6A7E-4559DBBC255F}"/>
              </a:ext>
            </a:extLst>
          </p:cNvPr>
          <p:cNvSpPr/>
          <p:nvPr/>
        </p:nvSpPr>
        <p:spPr>
          <a:xfrm>
            <a:off x="5469262" y="3877750"/>
            <a:ext cx="4942179" cy="1114968"/>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170B89-B008-9335-6C2E-409A347F0BD1}"/>
                  </a:ext>
                </a:extLst>
              </p:cNvPr>
              <p:cNvSpPr txBox="1"/>
              <p:nvPr/>
            </p:nvSpPr>
            <p:spPr>
              <a:xfrm>
                <a:off x="5596890" y="3989245"/>
                <a:ext cx="4686924" cy="864980"/>
              </a:xfrm>
              <a:prstGeom prst="rect">
                <a:avLst/>
              </a:prstGeom>
              <a:solidFill>
                <a:schemeClr val="bg1"/>
              </a:solid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𝐹𝑟𝑒𝑞𝑢𝑒𝑛𝑐𝑦</m:t>
                      </m:r>
                      <m:r>
                        <a:rPr lang="en-US" sz="2800" b="0" i="1" smtClean="0">
                          <a:latin typeface="Cambria Math" panose="02040503050406030204" pitchFamily="18" charset="0"/>
                        </a:rPr>
                        <m:t> </m:t>
                      </m:r>
                      <m:r>
                        <a:rPr lang="en-US" sz="2800" b="0" i="1" smtClean="0">
                          <a:latin typeface="Cambria Math" panose="02040503050406030204" pitchFamily="18" charset="0"/>
                        </a:rPr>
                        <m:t>𝐹𝑎𝑐𝑡𝑜𝑟</m:t>
                      </m:r>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i="1">
                                  <a:latin typeface="Cambria Math" panose="02040503050406030204" pitchFamily="18" charset="0"/>
                                </a:rPr>
                                <m:t>𝑐</m:t>
                              </m:r>
                            </m:e>
                            <m:sup>
                              <m:r>
                                <a:rPr lang="en-US" sz="2800" i="1">
                                  <a:latin typeface="Cambria Math" panose="02040503050406030204" pitchFamily="18" charset="0"/>
                                </a:rPr>
                                <m:t>−</m:t>
                              </m:r>
                              <m:r>
                                <a:rPr lang="en-US" sz="2800" b="0" i="1" smtClean="0">
                                  <a:latin typeface="Cambria Math" panose="02040503050406030204" pitchFamily="18" charset="0"/>
                                </a:rPr>
                                <m:t>𝑋</m:t>
                              </m:r>
                            </m:sup>
                          </m:sSup>
                        </m:num>
                        <m:den>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i="1">
                                  <a:latin typeface="Cambria Math" panose="02040503050406030204" pitchFamily="18" charset="0"/>
                                </a:rPr>
                                <m:t>𝑐</m:t>
                              </m:r>
                            </m:e>
                            <m:sup>
                              <m:r>
                                <a:rPr lang="en-US" sz="2800" i="1">
                                  <a:latin typeface="Cambria Math" panose="02040503050406030204" pitchFamily="18" charset="0"/>
                                </a:rPr>
                                <m:t>−2</m:t>
                              </m:r>
                            </m:sup>
                          </m:sSup>
                        </m:den>
                      </m:f>
                    </m:oMath>
                  </m:oMathPara>
                </a14:m>
                <a:endParaRPr lang="en-US" sz="2800" dirty="0"/>
              </a:p>
            </p:txBody>
          </p:sp>
        </mc:Choice>
        <mc:Fallback xmlns="">
          <p:sp>
            <p:nvSpPr>
              <p:cNvPr id="11" name="TextBox 10">
                <a:extLst>
                  <a:ext uri="{FF2B5EF4-FFF2-40B4-BE49-F238E27FC236}">
                    <a16:creationId xmlns:a16="http://schemas.microsoft.com/office/drawing/2014/main" id="{5D170B89-B008-9335-6C2E-409A347F0BD1}"/>
                  </a:ext>
                </a:extLst>
              </p:cNvPr>
              <p:cNvSpPr txBox="1">
                <a:spLocks noRot="1" noChangeAspect="1" noMove="1" noResize="1" noEditPoints="1" noAdjustHandles="1" noChangeArrowheads="1" noChangeShapeType="1" noTextEdit="1"/>
              </p:cNvSpPr>
              <p:nvPr/>
            </p:nvSpPr>
            <p:spPr>
              <a:xfrm>
                <a:off x="5596890" y="3989245"/>
                <a:ext cx="4686924" cy="864980"/>
              </a:xfrm>
              <a:prstGeom prst="rect">
                <a:avLst/>
              </a:prstGeom>
              <a:blipFill>
                <a:blip r:embed="rId3"/>
                <a:stretch>
                  <a:fillRect/>
                </a:stretch>
              </a:blipFill>
              <a:ln w="28575">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0D6DBAFD-54D2-B6BF-071E-893779FB4916}"/>
              </a:ext>
            </a:extLst>
          </p:cNvPr>
          <p:cNvSpPr txBox="1"/>
          <p:nvPr/>
        </p:nvSpPr>
        <p:spPr>
          <a:xfrm>
            <a:off x="6647793" y="1997198"/>
            <a:ext cx="1237839" cy="461665"/>
          </a:xfrm>
          <a:prstGeom prst="rect">
            <a:avLst/>
          </a:prstGeom>
          <a:noFill/>
        </p:spPr>
        <p:txBody>
          <a:bodyPr wrap="none" rtlCol="0">
            <a:spAutoFit/>
          </a:bodyPr>
          <a:lstStyle/>
          <a:p>
            <a:r>
              <a:rPr lang="en-US" sz="2400" b="1" dirty="0">
                <a:solidFill>
                  <a:srgbClr val="009051"/>
                </a:solidFill>
              </a:rPr>
              <a:t>+18.5%</a:t>
            </a:r>
          </a:p>
        </p:txBody>
      </p:sp>
      <p:sp>
        <p:nvSpPr>
          <p:cNvPr id="13" name="TextBox 12">
            <a:extLst>
              <a:ext uri="{FF2B5EF4-FFF2-40B4-BE49-F238E27FC236}">
                <a16:creationId xmlns:a16="http://schemas.microsoft.com/office/drawing/2014/main" id="{B30625B7-4603-81F4-FB61-C0D19B63FCCE}"/>
              </a:ext>
            </a:extLst>
          </p:cNvPr>
          <p:cNvSpPr txBox="1"/>
          <p:nvPr/>
        </p:nvSpPr>
        <p:spPr>
          <a:xfrm>
            <a:off x="7321431" y="2475809"/>
            <a:ext cx="1237839" cy="461665"/>
          </a:xfrm>
          <a:prstGeom prst="rect">
            <a:avLst/>
          </a:prstGeom>
          <a:noFill/>
        </p:spPr>
        <p:txBody>
          <a:bodyPr wrap="none" rtlCol="0">
            <a:spAutoFit/>
          </a:bodyPr>
          <a:lstStyle/>
          <a:p>
            <a:r>
              <a:rPr lang="en-US" sz="2400" b="1" dirty="0">
                <a:solidFill>
                  <a:srgbClr val="009051"/>
                </a:solidFill>
              </a:rPr>
              <a:t>+18.8%</a:t>
            </a:r>
          </a:p>
        </p:txBody>
      </p:sp>
      <p:sp>
        <p:nvSpPr>
          <p:cNvPr id="14" name="TextBox 13">
            <a:extLst>
              <a:ext uri="{FF2B5EF4-FFF2-40B4-BE49-F238E27FC236}">
                <a16:creationId xmlns:a16="http://schemas.microsoft.com/office/drawing/2014/main" id="{79E5F5C1-1FC3-51E7-5238-D3516E756372}"/>
              </a:ext>
            </a:extLst>
          </p:cNvPr>
          <p:cNvSpPr txBox="1"/>
          <p:nvPr/>
        </p:nvSpPr>
        <p:spPr>
          <a:xfrm>
            <a:off x="8160547" y="1988390"/>
            <a:ext cx="1237839" cy="461665"/>
          </a:xfrm>
          <a:prstGeom prst="rect">
            <a:avLst/>
          </a:prstGeom>
          <a:noFill/>
        </p:spPr>
        <p:txBody>
          <a:bodyPr wrap="none" rtlCol="0">
            <a:spAutoFit/>
          </a:bodyPr>
          <a:lstStyle/>
          <a:p>
            <a:r>
              <a:rPr lang="en-US" sz="2400" b="1" dirty="0">
                <a:solidFill>
                  <a:srgbClr val="009051"/>
                </a:solidFill>
              </a:rPr>
              <a:t>+18.9%</a:t>
            </a:r>
          </a:p>
        </p:txBody>
      </p:sp>
      <p:sp>
        <p:nvSpPr>
          <p:cNvPr id="15" name="TextBox 14">
            <a:extLst>
              <a:ext uri="{FF2B5EF4-FFF2-40B4-BE49-F238E27FC236}">
                <a16:creationId xmlns:a16="http://schemas.microsoft.com/office/drawing/2014/main" id="{F710EC1F-A0B6-3230-268D-E3DF3B9D814A}"/>
              </a:ext>
            </a:extLst>
          </p:cNvPr>
          <p:cNvSpPr txBox="1"/>
          <p:nvPr/>
        </p:nvSpPr>
        <p:spPr>
          <a:xfrm>
            <a:off x="9017331" y="2546210"/>
            <a:ext cx="1237839" cy="461665"/>
          </a:xfrm>
          <a:prstGeom prst="rect">
            <a:avLst/>
          </a:prstGeom>
          <a:noFill/>
        </p:spPr>
        <p:txBody>
          <a:bodyPr wrap="none" rtlCol="0">
            <a:spAutoFit/>
          </a:bodyPr>
          <a:lstStyle/>
          <a:p>
            <a:r>
              <a:rPr lang="en-US" sz="2400" b="1" dirty="0">
                <a:solidFill>
                  <a:srgbClr val="009051"/>
                </a:solidFill>
              </a:rPr>
              <a:t>+19.0%</a:t>
            </a:r>
          </a:p>
        </p:txBody>
      </p:sp>
      <p:sp>
        <p:nvSpPr>
          <p:cNvPr id="16" name="TextBox 15">
            <a:extLst>
              <a:ext uri="{FF2B5EF4-FFF2-40B4-BE49-F238E27FC236}">
                <a16:creationId xmlns:a16="http://schemas.microsoft.com/office/drawing/2014/main" id="{5788FE13-A9F7-8B32-2396-7AB80583E621}"/>
              </a:ext>
            </a:extLst>
          </p:cNvPr>
          <p:cNvSpPr txBox="1"/>
          <p:nvPr/>
        </p:nvSpPr>
        <p:spPr>
          <a:xfrm>
            <a:off x="7037322" y="5713177"/>
            <a:ext cx="458780" cy="338554"/>
          </a:xfrm>
          <a:prstGeom prst="rect">
            <a:avLst/>
          </a:prstGeom>
          <a:solidFill>
            <a:schemeClr val="bg1"/>
          </a:solidFill>
        </p:spPr>
        <p:txBody>
          <a:bodyPr wrap="none" rtlCol="0">
            <a:spAutoFit/>
          </a:bodyPr>
          <a:lstStyle/>
          <a:p>
            <a:r>
              <a:rPr lang="en-US" sz="1600" dirty="0">
                <a:solidFill>
                  <a:srgbClr val="000000"/>
                </a:solidFill>
              </a:rPr>
              <a:t>(X)</a:t>
            </a:r>
          </a:p>
        </p:txBody>
      </p:sp>
    </p:spTree>
    <p:extLst>
      <p:ext uri="{BB962C8B-B14F-4D97-AF65-F5344CB8AC3E}">
        <p14:creationId xmlns:p14="http://schemas.microsoft.com/office/powerpoint/2010/main" val="884954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E45F-5C1A-5A93-88E6-0FCA456498AD}"/>
              </a:ext>
            </a:extLst>
          </p:cNvPr>
          <p:cNvSpPr>
            <a:spLocks noGrp="1"/>
          </p:cNvSpPr>
          <p:nvPr>
            <p:ph type="title"/>
          </p:nvPr>
        </p:nvSpPr>
        <p:spPr/>
        <p:txBody>
          <a:bodyPr/>
          <a:lstStyle/>
          <a:p>
            <a:r>
              <a:rPr lang="en-US" dirty="0"/>
              <a:t>Use 3X factor to derive constant c</a:t>
            </a:r>
          </a:p>
        </p:txBody>
      </p:sp>
      <p:sp>
        <p:nvSpPr>
          <p:cNvPr id="3" name="Content Placeholder 2">
            <a:extLst>
              <a:ext uri="{FF2B5EF4-FFF2-40B4-BE49-F238E27FC236}">
                <a16:creationId xmlns:a16="http://schemas.microsoft.com/office/drawing/2014/main" id="{BEBCB5EF-D239-2753-11D7-41AE2199CE58}"/>
              </a:ext>
            </a:extLst>
          </p:cNvPr>
          <p:cNvSpPr>
            <a:spLocks noGrp="1"/>
          </p:cNvSpPr>
          <p:nvPr>
            <p:ph sz="half" idx="1"/>
          </p:nvPr>
        </p:nvSpPr>
        <p:spPr/>
        <p:txBody>
          <a:bodyPr/>
          <a:lstStyle/>
          <a:p>
            <a:r>
              <a:rPr lang="en-US" dirty="0"/>
              <a:t>Official </a:t>
            </a:r>
            <a:r>
              <a:rPr lang="en-US" dirty="0">
                <a:solidFill>
                  <a:schemeClr val="accent6">
                    <a:lumMod val="50000"/>
                  </a:schemeClr>
                </a:solidFill>
              </a:rPr>
              <a:t>3X</a:t>
            </a:r>
            <a:r>
              <a:rPr lang="en-US" dirty="0"/>
              <a:t> factors used since 1999</a:t>
            </a:r>
          </a:p>
          <a:p>
            <a:r>
              <a:rPr lang="en-US" dirty="0"/>
              <a:t>Differ by trait </a:t>
            </a:r>
          </a:p>
          <a:p>
            <a:r>
              <a:rPr lang="en-US" dirty="0"/>
              <a:t>Differ by first vs. later parity</a:t>
            </a:r>
          </a:p>
          <a:p>
            <a:r>
              <a:rPr lang="en-US" dirty="0"/>
              <a:t>Estimates from Iowa State data (Santos, 2001)</a:t>
            </a:r>
          </a:p>
          <a:p>
            <a:r>
              <a:rPr lang="en-US" dirty="0"/>
              <a:t>Constant C by numerical methods</a:t>
            </a:r>
          </a:p>
        </p:txBody>
      </p:sp>
      <p:graphicFrame>
        <p:nvGraphicFramePr>
          <p:cNvPr id="5" name="Table 5">
            <a:extLst>
              <a:ext uri="{FF2B5EF4-FFF2-40B4-BE49-F238E27FC236}">
                <a16:creationId xmlns:a16="http://schemas.microsoft.com/office/drawing/2014/main" id="{78834AF4-217E-5681-AC26-E5FC9DC23A87}"/>
              </a:ext>
            </a:extLst>
          </p:cNvPr>
          <p:cNvGraphicFramePr>
            <a:graphicFrameLocks noGrp="1"/>
          </p:cNvGraphicFramePr>
          <p:nvPr>
            <p:ph sz="half" idx="2"/>
            <p:extLst>
              <p:ext uri="{D42A27DB-BD31-4B8C-83A1-F6EECF244321}">
                <p14:modId xmlns:p14="http://schemas.microsoft.com/office/powerpoint/2010/main" val="534854771"/>
              </p:ext>
            </p:extLst>
          </p:nvPr>
        </p:nvGraphicFramePr>
        <p:xfrm>
          <a:off x="6340475" y="1219200"/>
          <a:ext cx="5364163" cy="5121275"/>
        </p:xfrm>
        <a:graphic>
          <a:graphicData uri="http://schemas.openxmlformats.org/drawingml/2006/table">
            <a:tbl>
              <a:tblPr firstRow="1" bandRow="1">
                <a:tableStyleId>{5C22544A-7EE6-4342-B048-85BDC9FD1C3A}</a:tableStyleId>
              </a:tblPr>
              <a:tblGrid>
                <a:gridCol w="848890">
                  <a:extLst>
                    <a:ext uri="{9D8B030D-6E8A-4147-A177-3AD203B41FA5}">
                      <a16:colId xmlns:a16="http://schemas.microsoft.com/office/drawing/2014/main" val="851351656"/>
                    </a:ext>
                  </a:extLst>
                </a:gridCol>
                <a:gridCol w="683728">
                  <a:extLst>
                    <a:ext uri="{9D8B030D-6E8A-4147-A177-3AD203B41FA5}">
                      <a16:colId xmlns:a16="http://schemas.microsoft.com/office/drawing/2014/main" val="133291126"/>
                    </a:ext>
                  </a:extLst>
                </a:gridCol>
                <a:gridCol w="766309">
                  <a:extLst>
                    <a:ext uri="{9D8B030D-6E8A-4147-A177-3AD203B41FA5}">
                      <a16:colId xmlns:a16="http://schemas.microsoft.com/office/drawing/2014/main" val="32228629"/>
                    </a:ext>
                  </a:extLst>
                </a:gridCol>
                <a:gridCol w="766309">
                  <a:extLst>
                    <a:ext uri="{9D8B030D-6E8A-4147-A177-3AD203B41FA5}">
                      <a16:colId xmlns:a16="http://schemas.microsoft.com/office/drawing/2014/main" val="1272817809"/>
                    </a:ext>
                  </a:extLst>
                </a:gridCol>
                <a:gridCol w="766309">
                  <a:extLst>
                    <a:ext uri="{9D8B030D-6E8A-4147-A177-3AD203B41FA5}">
                      <a16:colId xmlns:a16="http://schemas.microsoft.com/office/drawing/2014/main" val="1483551158"/>
                    </a:ext>
                  </a:extLst>
                </a:gridCol>
                <a:gridCol w="766309">
                  <a:extLst>
                    <a:ext uri="{9D8B030D-6E8A-4147-A177-3AD203B41FA5}">
                      <a16:colId xmlns:a16="http://schemas.microsoft.com/office/drawing/2014/main" val="2582596382"/>
                    </a:ext>
                  </a:extLst>
                </a:gridCol>
                <a:gridCol w="766309">
                  <a:extLst>
                    <a:ext uri="{9D8B030D-6E8A-4147-A177-3AD203B41FA5}">
                      <a16:colId xmlns:a16="http://schemas.microsoft.com/office/drawing/2014/main" val="917976592"/>
                    </a:ext>
                  </a:extLst>
                </a:gridCol>
              </a:tblGrid>
              <a:tr h="37084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latin typeface="+mn-lt"/>
                        </a:rPr>
                        <a:t>Parity</a:t>
                      </a:r>
                    </a:p>
                  </a:txBody>
                  <a:tcPr/>
                </a:tc>
                <a:tc gridSpan="3">
                  <a:txBody>
                    <a:bodyPr/>
                    <a:lstStyle/>
                    <a:p>
                      <a:pPr algn="ctr"/>
                      <a:r>
                        <a:rPr lang="en-US" sz="2000" dirty="0">
                          <a:latin typeface="+mn-lt"/>
                        </a:rPr>
                        <a:t>3X yield gain %</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sz="2000" dirty="0">
                          <a:latin typeface="+mn-lt"/>
                        </a:rPr>
                        <a:t>Constant C value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6814531"/>
                  </a:ext>
                </a:extLst>
              </a:tr>
              <a:tr h="370840">
                <a:tc>
                  <a:txBody>
                    <a:bodyPr/>
                    <a:lstStyle/>
                    <a:p>
                      <a:pPr algn="ctr"/>
                      <a:endParaRPr lang="en-US" sz="2000" dirty="0">
                        <a:latin typeface="+mn-lt"/>
                      </a:endParaRPr>
                    </a:p>
                  </a:txBody>
                  <a:tcPr/>
                </a:tc>
                <a:tc>
                  <a:txBody>
                    <a:bodyPr/>
                    <a:lstStyle/>
                    <a:p>
                      <a:pPr algn="ctr"/>
                      <a:r>
                        <a:rPr lang="en-US" sz="2000" dirty="0">
                          <a:latin typeface="+mn-lt"/>
                        </a:rPr>
                        <a:t>Milk</a:t>
                      </a:r>
                    </a:p>
                  </a:txBody>
                  <a:tcPr/>
                </a:tc>
                <a:tc>
                  <a:txBody>
                    <a:bodyPr/>
                    <a:lstStyle/>
                    <a:p>
                      <a:pPr algn="ctr"/>
                      <a:r>
                        <a:rPr lang="en-US" sz="2000" dirty="0">
                          <a:latin typeface="+mn-lt"/>
                        </a:rPr>
                        <a:t>Fat</a:t>
                      </a:r>
                    </a:p>
                  </a:txBody>
                  <a:tcPr/>
                </a:tc>
                <a:tc>
                  <a:txBody>
                    <a:bodyPr/>
                    <a:lstStyle/>
                    <a:p>
                      <a:pPr algn="ctr"/>
                      <a:r>
                        <a:rPr lang="en-US" sz="2000" dirty="0" err="1">
                          <a:latin typeface="+mn-lt"/>
                        </a:rPr>
                        <a:t>Prot</a:t>
                      </a:r>
                      <a:endParaRPr lang="en-US" sz="2000" dirty="0">
                        <a:latin typeface="+mn-lt"/>
                      </a:endParaRPr>
                    </a:p>
                  </a:txBody>
                  <a:tcPr/>
                </a:tc>
                <a:tc>
                  <a:txBody>
                    <a:bodyPr/>
                    <a:lstStyle/>
                    <a:p>
                      <a:pPr algn="ctr"/>
                      <a:r>
                        <a:rPr lang="en-US" sz="2000" dirty="0">
                          <a:latin typeface="+mn-lt"/>
                        </a:rPr>
                        <a:t>Milk</a:t>
                      </a:r>
                    </a:p>
                  </a:txBody>
                  <a:tcPr/>
                </a:tc>
                <a:tc>
                  <a:txBody>
                    <a:bodyPr/>
                    <a:lstStyle/>
                    <a:p>
                      <a:pPr algn="ctr"/>
                      <a:r>
                        <a:rPr lang="en-US" sz="2000" dirty="0">
                          <a:latin typeface="+mn-lt"/>
                        </a:rPr>
                        <a:t>Fat</a:t>
                      </a:r>
                    </a:p>
                  </a:txBody>
                  <a:tcPr/>
                </a:tc>
                <a:tc>
                  <a:txBody>
                    <a:bodyPr/>
                    <a:lstStyle/>
                    <a:p>
                      <a:pPr algn="ctr"/>
                      <a:r>
                        <a:rPr lang="en-US" sz="2000" dirty="0" err="1">
                          <a:latin typeface="+mn-lt"/>
                        </a:rPr>
                        <a:t>Prot</a:t>
                      </a:r>
                      <a:endParaRPr lang="en-US" sz="2000" dirty="0">
                        <a:latin typeface="+mn-lt"/>
                      </a:endParaRPr>
                    </a:p>
                  </a:txBody>
                  <a:tcPr/>
                </a:tc>
                <a:extLst>
                  <a:ext uri="{0D108BD9-81ED-4DB2-BD59-A6C34878D82A}">
                    <a16:rowId xmlns:a16="http://schemas.microsoft.com/office/drawing/2014/main" val="1502033897"/>
                  </a:ext>
                </a:extLst>
              </a:tr>
              <a:tr h="370840">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659872139"/>
                  </a:ext>
                </a:extLst>
              </a:tr>
              <a:tr h="370840">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First</a:t>
                      </a: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+12</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+9</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+10</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Calibri" panose="020F0502020204030204" pitchFamily="34" charset="0"/>
                        </a:rPr>
                        <a:t>2.4</a:t>
                      </a:r>
                      <a:endParaRPr lang="en-US" sz="200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Calibri" panose="020F0502020204030204" pitchFamily="34" charset="0"/>
                        </a:rPr>
                        <a:t>2.9</a:t>
                      </a:r>
                      <a:endParaRPr lang="en-US" sz="200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Calibri" panose="020F0502020204030204" pitchFamily="34" charset="0"/>
                        </a:rPr>
                        <a:t>2.7</a:t>
                      </a:r>
                      <a:endParaRPr lang="en-US" sz="2000">
                        <a:effectLst/>
                        <a:latin typeface="+mn-lt"/>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199696382"/>
                  </a:ext>
                </a:extLst>
              </a:tr>
              <a:tr h="370840">
                <a:tc>
                  <a:txBody>
                    <a:bodyPr/>
                    <a:lstStyle/>
                    <a:p>
                      <a:pPr marL="0" marR="0" algn="ctr">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Calibri" panose="020F0502020204030204" pitchFamily="34" charset="0"/>
                        </a:rPr>
                        <a:t>Later</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+14</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+10</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+11</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Calibri" panose="020F0502020204030204" pitchFamily="34" charset="0"/>
                        </a:rPr>
                        <a:t>2.2</a:t>
                      </a:r>
                      <a:endParaRPr lang="en-US" sz="200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Calibri" panose="020F0502020204030204" pitchFamily="34" charset="0"/>
                        </a:rPr>
                        <a:t>2.7</a:t>
                      </a:r>
                      <a:endParaRPr lang="en-US" sz="2000">
                        <a:effectLst/>
                        <a:latin typeface="+mn-lt"/>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Calibri" panose="020F0502020204030204" pitchFamily="34" charset="0"/>
                        </a:rPr>
                        <a:t>2.5</a:t>
                      </a:r>
                      <a:endParaRPr lang="en-US" sz="2000" dirty="0">
                        <a:effectLst/>
                        <a:latin typeface="+mn-lt"/>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3300285657"/>
                  </a:ext>
                </a:extLst>
              </a:tr>
            </a:tbl>
          </a:graphicData>
        </a:graphic>
      </p:graphicFrame>
    </p:spTree>
    <p:extLst>
      <p:ext uri="{BB962C8B-B14F-4D97-AF65-F5344CB8AC3E}">
        <p14:creationId xmlns:p14="http://schemas.microsoft.com/office/powerpoint/2010/main" val="13710128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F2D-04CF-81DD-AEF6-91519E66F28C}"/>
              </a:ext>
            </a:extLst>
          </p:cNvPr>
          <p:cNvSpPr>
            <a:spLocks noGrp="1"/>
          </p:cNvSpPr>
          <p:nvPr>
            <p:ph type="title"/>
          </p:nvPr>
        </p:nvSpPr>
        <p:spPr/>
        <p:txBody>
          <a:bodyPr/>
          <a:lstStyle/>
          <a:p>
            <a:r>
              <a:rPr lang="en-US" dirty="0"/>
              <a:t>An example herd</a:t>
            </a:r>
          </a:p>
        </p:txBody>
      </p:sp>
      <p:sp>
        <p:nvSpPr>
          <p:cNvPr id="3" name="Content Placeholder 2">
            <a:extLst>
              <a:ext uri="{FF2B5EF4-FFF2-40B4-BE49-F238E27FC236}">
                <a16:creationId xmlns:a16="http://schemas.microsoft.com/office/drawing/2014/main" id="{5701867E-6294-1C80-6A2D-9B1FD45C3837}"/>
              </a:ext>
            </a:extLst>
          </p:cNvPr>
          <p:cNvSpPr>
            <a:spLocks noGrp="1"/>
          </p:cNvSpPr>
          <p:nvPr>
            <p:ph sz="half" idx="1"/>
          </p:nvPr>
        </p:nvSpPr>
        <p:spPr/>
        <p:txBody>
          <a:bodyPr/>
          <a:lstStyle/>
          <a:p>
            <a:r>
              <a:rPr lang="en-US" sz="2800" dirty="0"/>
              <a:t>Milking intervals for two groups:</a:t>
            </a:r>
          </a:p>
          <a:p>
            <a:pPr lvl="1"/>
            <a:r>
              <a:rPr lang="en-US" sz="2800" dirty="0"/>
              <a:t>All cows are milked </a:t>
            </a:r>
            <a:r>
              <a:rPr lang="en-US" sz="2800" dirty="0">
                <a:solidFill>
                  <a:schemeClr val="accent6">
                    <a:lumMod val="50000"/>
                  </a:schemeClr>
                </a:solidFill>
              </a:rPr>
              <a:t>twice</a:t>
            </a:r>
            <a:r>
              <a:rPr lang="en-US" sz="2800" dirty="0"/>
              <a:t> at </a:t>
            </a:r>
            <a:r>
              <a:rPr lang="en-US" sz="2800" dirty="0">
                <a:solidFill>
                  <a:srgbClr val="C00000"/>
                </a:solidFill>
              </a:rPr>
              <a:t>12-hour</a:t>
            </a:r>
            <a:r>
              <a:rPr lang="en-US" sz="2800" dirty="0"/>
              <a:t> intervals starting </a:t>
            </a:r>
            <a:r>
              <a:rPr lang="en-US" sz="2800" dirty="0">
                <a:solidFill>
                  <a:srgbClr val="C00000"/>
                </a:solidFill>
              </a:rPr>
              <a:t>4 am </a:t>
            </a:r>
            <a:r>
              <a:rPr lang="en-US" sz="2800" dirty="0"/>
              <a:t>and </a:t>
            </a:r>
            <a:r>
              <a:rPr lang="en-US" sz="2800" dirty="0">
                <a:solidFill>
                  <a:srgbClr val="C00000"/>
                </a:solidFill>
              </a:rPr>
              <a:t>4 pm</a:t>
            </a:r>
          </a:p>
          <a:p>
            <a:pPr lvl="1"/>
            <a:r>
              <a:rPr lang="en-US" sz="2800" dirty="0"/>
              <a:t>High producing group milked a </a:t>
            </a:r>
            <a:r>
              <a:rPr lang="en-US" sz="2800" dirty="0">
                <a:solidFill>
                  <a:schemeClr val="accent6">
                    <a:lumMod val="50000"/>
                  </a:schemeClr>
                </a:solidFill>
              </a:rPr>
              <a:t>third</a:t>
            </a:r>
            <a:r>
              <a:rPr lang="en-US" sz="2800" dirty="0"/>
              <a:t> time at </a:t>
            </a:r>
            <a:r>
              <a:rPr lang="en-US" sz="2800" dirty="0">
                <a:solidFill>
                  <a:srgbClr val="C00000"/>
                </a:solidFill>
              </a:rPr>
              <a:t>10 am</a:t>
            </a:r>
          </a:p>
          <a:p>
            <a:pPr lvl="1"/>
            <a:r>
              <a:rPr lang="en-US" sz="2800" dirty="0"/>
              <a:t>Milking intervals are </a:t>
            </a:r>
            <a:r>
              <a:rPr lang="en-US" sz="2800" dirty="0">
                <a:solidFill>
                  <a:srgbClr val="C00000"/>
                </a:solidFill>
              </a:rPr>
              <a:t>12</a:t>
            </a:r>
            <a:r>
              <a:rPr lang="en-US" sz="2800" dirty="0"/>
              <a:t>, </a:t>
            </a:r>
            <a:r>
              <a:rPr lang="en-US" sz="2800" dirty="0">
                <a:solidFill>
                  <a:srgbClr val="C00000"/>
                </a:solidFill>
              </a:rPr>
              <a:t>6</a:t>
            </a:r>
            <a:r>
              <a:rPr lang="en-US" sz="2800" dirty="0"/>
              <a:t>, and </a:t>
            </a:r>
            <a:r>
              <a:rPr lang="en-US" sz="2800" dirty="0">
                <a:solidFill>
                  <a:srgbClr val="C00000"/>
                </a:solidFill>
              </a:rPr>
              <a:t>6 hours </a:t>
            </a:r>
            <a:r>
              <a:rPr lang="en-US" sz="2800" dirty="0"/>
              <a:t>(Not </a:t>
            </a:r>
            <a:r>
              <a:rPr lang="en-US" sz="2800" dirty="0">
                <a:solidFill>
                  <a:srgbClr val="C00000"/>
                </a:solidFill>
              </a:rPr>
              <a:t>8</a:t>
            </a:r>
            <a:r>
              <a:rPr lang="en-US" sz="2800" dirty="0"/>
              <a:t>, </a:t>
            </a:r>
            <a:r>
              <a:rPr lang="en-US" sz="2800" dirty="0">
                <a:solidFill>
                  <a:srgbClr val="C00000"/>
                </a:solidFill>
              </a:rPr>
              <a:t>8</a:t>
            </a:r>
            <a:r>
              <a:rPr lang="en-US" sz="2800" dirty="0"/>
              <a:t>, and </a:t>
            </a:r>
            <a:r>
              <a:rPr lang="en-US" sz="2800" dirty="0">
                <a:solidFill>
                  <a:srgbClr val="C00000"/>
                </a:solidFill>
              </a:rPr>
              <a:t>8 hours</a:t>
            </a:r>
            <a:r>
              <a:rPr lang="en-US" sz="2800" dirty="0"/>
              <a:t>)</a:t>
            </a:r>
          </a:p>
          <a:p>
            <a:pPr lvl="1"/>
            <a:r>
              <a:rPr lang="en-US" sz="2800" dirty="0"/>
              <a:t>High group on </a:t>
            </a:r>
            <a:r>
              <a:rPr lang="en-US" sz="2800" dirty="0">
                <a:solidFill>
                  <a:schemeClr val="accent6">
                    <a:lumMod val="50000"/>
                  </a:schemeClr>
                </a:solidFill>
              </a:rPr>
              <a:t>2X</a:t>
            </a:r>
            <a:r>
              <a:rPr lang="en-US" sz="2800" dirty="0"/>
              <a:t> schedule half the day and </a:t>
            </a:r>
            <a:r>
              <a:rPr lang="en-US" sz="2800" dirty="0">
                <a:solidFill>
                  <a:schemeClr val="accent6">
                    <a:lumMod val="50000"/>
                  </a:schemeClr>
                </a:solidFill>
              </a:rPr>
              <a:t>4X</a:t>
            </a:r>
            <a:r>
              <a:rPr lang="en-US" sz="2800" dirty="0"/>
              <a:t> schedule the other half</a:t>
            </a:r>
          </a:p>
          <a:p>
            <a:r>
              <a:rPr lang="en-US" sz="2800" dirty="0"/>
              <a:t>Compute average of </a:t>
            </a:r>
            <a:r>
              <a:rPr lang="en-US" sz="2800" dirty="0">
                <a:solidFill>
                  <a:schemeClr val="accent6">
                    <a:lumMod val="50000"/>
                  </a:schemeClr>
                </a:solidFill>
              </a:rPr>
              <a:t>2X</a:t>
            </a:r>
            <a:r>
              <a:rPr lang="en-US" sz="2800" dirty="0"/>
              <a:t> and </a:t>
            </a:r>
            <a:r>
              <a:rPr lang="en-US" sz="2800" dirty="0">
                <a:solidFill>
                  <a:schemeClr val="accent6">
                    <a:lumMod val="50000"/>
                  </a:schemeClr>
                </a:solidFill>
              </a:rPr>
              <a:t>4X</a:t>
            </a:r>
            <a:r>
              <a:rPr lang="en-US" sz="2800" dirty="0"/>
              <a:t> factors instead of using the </a:t>
            </a:r>
            <a:r>
              <a:rPr lang="en-US" sz="2800" dirty="0">
                <a:solidFill>
                  <a:schemeClr val="accent6">
                    <a:lumMod val="50000"/>
                  </a:schemeClr>
                </a:solidFill>
              </a:rPr>
              <a:t>3X</a:t>
            </a:r>
            <a:r>
              <a:rPr lang="en-US" sz="2800" dirty="0"/>
              <a:t> factor</a:t>
            </a:r>
          </a:p>
          <a:p>
            <a:r>
              <a:rPr lang="en-US" sz="2800" dirty="0"/>
              <a:t>Allow fractions for </a:t>
            </a:r>
            <a:r>
              <a:rPr lang="en-US" sz="2800" dirty="0">
                <a:solidFill>
                  <a:schemeClr val="accent6">
                    <a:lumMod val="50000"/>
                  </a:schemeClr>
                </a:solidFill>
              </a:rPr>
              <a:t>NX</a:t>
            </a:r>
            <a:r>
              <a:rPr lang="en-US" sz="2800" dirty="0"/>
              <a:t> milking and weight by fractions of the day</a:t>
            </a:r>
          </a:p>
          <a:p>
            <a:endParaRPr lang="en-US" sz="2800" dirty="0"/>
          </a:p>
          <a:p>
            <a:pPr lvl="1"/>
            <a:endParaRPr lang="en-US" dirty="0"/>
          </a:p>
        </p:txBody>
      </p:sp>
    </p:spTree>
    <p:extLst>
      <p:ext uri="{BB962C8B-B14F-4D97-AF65-F5344CB8AC3E}">
        <p14:creationId xmlns:p14="http://schemas.microsoft.com/office/powerpoint/2010/main" val="42452364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EC53-5D8C-486E-0A20-79A150DA49D1}"/>
              </a:ext>
            </a:extLst>
          </p:cNvPr>
          <p:cNvSpPr>
            <a:spLocks noGrp="1"/>
          </p:cNvSpPr>
          <p:nvPr>
            <p:ph type="title"/>
          </p:nvPr>
        </p:nvSpPr>
        <p:spPr/>
        <p:txBody>
          <a:bodyPr>
            <a:normAutofit/>
          </a:bodyPr>
          <a:lstStyle/>
          <a:p>
            <a:r>
              <a:rPr lang="en-US" dirty="0"/>
              <a:t>Sum across all milking intervals</a:t>
            </a:r>
          </a:p>
        </p:txBody>
      </p:sp>
      <p:cxnSp>
        <p:nvCxnSpPr>
          <p:cNvPr id="12" name="Straight Connector 11">
            <a:extLst>
              <a:ext uri="{FF2B5EF4-FFF2-40B4-BE49-F238E27FC236}">
                <a16:creationId xmlns:a16="http://schemas.microsoft.com/office/drawing/2014/main" id="{AFD6D264-59D9-07A1-3C64-63EDC391A22B}"/>
              </a:ext>
            </a:extLst>
          </p:cNvPr>
          <p:cNvCxnSpPr/>
          <p:nvPr/>
        </p:nvCxnSpPr>
        <p:spPr>
          <a:xfrm>
            <a:off x="423746" y="1768961"/>
            <a:ext cx="742671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9EFEFB-489B-BE57-B49D-5E63FF9EC1C7}"/>
                  </a:ext>
                </a:extLst>
              </p:cNvPr>
              <p:cNvSpPr txBox="1"/>
              <p:nvPr/>
            </p:nvSpPr>
            <p:spPr>
              <a:xfrm>
                <a:off x="277760" y="2577309"/>
                <a:ext cx="6975564"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𝐹𝑟𝑒𝑞𝑢𝑒𝑛𝑐𝑦</m:t>
                      </m:r>
                      <m:r>
                        <a:rPr lang="en-US" sz="2800" b="0" i="1" smtClean="0">
                          <a:latin typeface="Cambria Math" panose="02040503050406030204" pitchFamily="18" charset="0"/>
                        </a:rPr>
                        <m:t>+</m:t>
                      </m:r>
                      <m:r>
                        <a:rPr lang="en-US" sz="2800" b="0" i="1" smtClean="0">
                          <a:latin typeface="Cambria Math" panose="02040503050406030204" pitchFamily="18" charset="0"/>
                        </a:rPr>
                        <m:t>𝐼𝑛𝑡𝑒𝑟𝑣𝑎𝑙</m:t>
                      </m:r>
                      <m:r>
                        <a:rPr lang="en-US" sz="2800" b="0" i="1" smtClean="0">
                          <a:latin typeface="Cambria Math" panose="02040503050406030204" pitchFamily="18" charset="0"/>
                        </a:rPr>
                        <m:t> </m:t>
                      </m:r>
                      <m:r>
                        <a:rPr lang="en-US" sz="2800" b="0" i="1" smtClean="0">
                          <a:latin typeface="Cambria Math" panose="02040503050406030204" pitchFamily="18" charset="0"/>
                        </a:rPr>
                        <m:t>𝐹𝑎𝑐𝑡𝑜𝑟</m:t>
                      </m:r>
                      <m:r>
                        <a:rPr lang="en-US" sz="2800" b="0" i="1" smtClean="0">
                          <a:latin typeface="Cambria Math" panose="02040503050406030204" pitchFamily="18" charset="0"/>
                        </a:rPr>
                        <m:t>= </m:t>
                      </m:r>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𝑖</m:t>
                          </m:r>
                        </m:sub>
                        <m:sup>
                          <m:r>
                            <a:rPr lang="en-US" sz="2800" b="0" i="1" smtClean="0">
                              <a:latin typeface="Cambria Math" panose="02040503050406030204" pitchFamily="18" charset="0"/>
                            </a:rPr>
                            <m:t>𝑁</m:t>
                          </m:r>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𝑋</m:t>
                              </m:r>
                            </m:e>
                            <m:sub>
                              <m:r>
                                <a:rPr lang="en-US" sz="2800" b="0" i="1" smtClean="0">
                                  <a:latin typeface="Cambria Math" panose="02040503050406030204" pitchFamily="18" charset="0"/>
                                  <a:ea typeface="Cambria Math" panose="02040503050406030204" pitchFamily="18" charset="0"/>
                                </a:rPr>
                                <m:t>𝑖</m:t>
                              </m:r>
                            </m:sub>
                          </m:sSub>
                        </m:e>
                      </m:nary>
                    </m:oMath>
                  </m:oMathPara>
                </a14:m>
                <a:endParaRPr lang="en-US" sz="2800" dirty="0"/>
              </a:p>
            </p:txBody>
          </p:sp>
        </mc:Choice>
        <mc:Fallback xmlns="">
          <p:sp>
            <p:nvSpPr>
              <p:cNvPr id="3" name="TextBox 2">
                <a:extLst>
                  <a:ext uri="{FF2B5EF4-FFF2-40B4-BE49-F238E27FC236}">
                    <a16:creationId xmlns:a16="http://schemas.microsoft.com/office/drawing/2014/main" id="{9D9EFEFB-489B-BE57-B49D-5E63FF9EC1C7}"/>
                  </a:ext>
                </a:extLst>
              </p:cNvPr>
              <p:cNvSpPr txBox="1">
                <a:spLocks noRot="1" noChangeAspect="1" noMove="1" noResize="1" noEditPoints="1" noAdjustHandles="1" noChangeArrowheads="1" noChangeShapeType="1" noTextEdit="1"/>
              </p:cNvSpPr>
              <p:nvPr/>
            </p:nvSpPr>
            <p:spPr>
              <a:xfrm>
                <a:off x="277760" y="2577309"/>
                <a:ext cx="6975564" cy="1211550"/>
              </a:xfrm>
              <a:prstGeom prst="rect">
                <a:avLst/>
              </a:prstGeom>
              <a:blipFill>
                <a:blip r:embed="rId3"/>
                <a:stretch>
                  <a:fillRect l="-1273" t="-113542" b="-175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19B2649-8A44-2F3E-207C-D4E823D19E54}"/>
              </a:ext>
            </a:extLst>
          </p:cNvPr>
          <p:cNvSpPr txBox="1"/>
          <p:nvPr/>
        </p:nvSpPr>
        <p:spPr>
          <a:xfrm>
            <a:off x="4578604" y="5593670"/>
            <a:ext cx="2720829" cy="923330"/>
          </a:xfrm>
          <a:prstGeom prst="rect">
            <a:avLst/>
          </a:prstGeom>
          <a:noFill/>
        </p:spPr>
        <p:txBody>
          <a:bodyPr wrap="square" rtlCol="0">
            <a:spAutoFit/>
          </a:bodyPr>
          <a:lstStyle/>
          <a:p>
            <a:pPr algn="ctr"/>
            <a:r>
              <a:rPr lang="en-US" i="1" dirty="0">
                <a:solidFill>
                  <a:srgbClr val="000000"/>
                </a:solidFill>
              </a:rPr>
              <a:t>(The proportion of time in a day she had to make milk)</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82CFA0-AFA1-F3A1-ECD4-90D586A9D160}"/>
                  </a:ext>
                </a:extLst>
              </p:cNvPr>
              <p:cNvSpPr txBox="1"/>
              <p:nvPr/>
            </p:nvSpPr>
            <p:spPr>
              <a:xfrm>
                <a:off x="4578604" y="4750788"/>
                <a:ext cx="2656689" cy="701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𝑤</m:t>
                          </m:r>
                        </m:e>
                        <m:sub>
                          <m:r>
                            <a:rPr lang="en-US" sz="2400" b="0" i="1" smtClean="0">
                              <a:solidFill>
                                <a:srgbClr val="000000"/>
                              </a:solidFill>
                              <a:latin typeface="Cambria Math" panose="02040503050406030204" pitchFamily="18" charset="0"/>
                            </a:rPr>
                            <m:t>𝑖</m:t>
                          </m:r>
                        </m:sub>
                      </m:sSub>
                      <m:r>
                        <a:rPr lang="en-US" sz="2400" b="0" i="1" smtClean="0">
                          <a:solidFill>
                            <a:srgbClr val="000000"/>
                          </a:solidFill>
                          <a:latin typeface="Cambria Math" panose="02040503050406030204" pitchFamily="18" charset="0"/>
                        </a:rPr>
                        <m:t>= </m:t>
                      </m:r>
                      <m:f>
                        <m:fPr>
                          <m:ctrlPr>
                            <a:rPr lang="en-US" sz="2400" b="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𝑖𝑛𝑡𝑒𝑟𝑣𝑎𝑙</m:t>
                          </m:r>
                          <m:r>
                            <a:rPr lang="en-US" sz="2400" b="0" i="1" smtClean="0">
                              <a:solidFill>
                                <a:srgbClr val="000000"/>
                              </a:solidFill>
                              <a:latin typeface="Cambria Math" panose="02040503050406030204" pitchFamily="18" charset="0"/>
                            </a:rPr>
                            <m:t> (</m:t>
                          </m:r>
                          <m:r>
                            <a:rPr lang="en-US" sz="2400" b="0" i="1" smtClean="0">
                              <a:solidFill>
                                <a:srgbClr val="000000"/>
                              </a:solidFill>
                              <a:latin typeface="Cambria Math" panose="02040503050406030204" pitchFamily="18" charset="0"/>
                            </a:rPr>
                            <m:t>h𝑟</m:t>
                          </m:r>
                          <m:r>
                            <a:rPr lang="en-US" sz="2400" b="0" i="1" smtClean="0">
                              <a:solidFill>
                                <a:srgbClr val="000000"/>
                              </a:solidFill>
                              <a:latin typeface="Cambria Math" panose="02040503050406030204" pitchFamily="18" charset="0"/>
                            </a:rPr>
                            <m:t>)</m:t>
                          </m:r>
                        </m:num>
                        <m:den>
                          <m:r>
                            <a:rPr lang="en-US" sz="2400" b="0" i="1" smtClean="0">
                              <a:solidFill>
                                <a:srgbClr val="000000"/>
                              </a:solidFill>
                              <a:latin typeface="Cambria Math" panose="02040503050406030204" pitchFamily="18" charset="0"/>
                            </a:rPr>
                            <m:t>24</m:t>
                          </m:r>
                        </m:den>
                      </m:f>
                    </m:oMath>
                  </m:oMathPara>
                </a14:m>
                <a:endParaRPr lang="en-US" sz="2400" dirty="0">
                  <a:solidFill>
                    <a:srgbClr val="000000"/>
                  </a:solidFill>
                </a:endParaRPr>
              </a:p>
            </p:txBody>
          </p:sp>
        </mc:Choice>
        <mc:Fallback xmlns="">
          <p:sp>
            <p:nvSpPr>
              <p:cNvPr id="11" name="TextBox 10">
                <a:extLst>
                  <a:ext uri="{FF2B5EF4-FFF2-40B4-BE49-F238E27FC236}">
                    <a16:creationId xmlns:a16="http://schemas.microsoft.com/office/drawing/2014/main" id="{F082CFA0-AFA1-F3A1-ECD4-90D586A9D160}"/>
                  </a:ext>
                </a:extLst>
              </p:cNvPr>
              <p:cNvSpPr txBox="1">
                <a:spLocks noRot="1" noChangeAspect="1" noMove="1" noResize="1" noEditPoints="1" noAdjustHandles="1" noChangeArrowheads="1" noChangeShapeType="1" noTextEdit="1"/>
              </p:cNvSpPr>
              <p:nvPr/>
            </p:nvSpPr>
            <p:spPr>
              <a:xfrm>
                <a:off x="4578604" y="4750788"/>
                <a:ext cx="2656689" cy="701089"/>
              </a:xfrm>
              <a:prstGeom prst="rect">
                <a:avLst/>
              </a:prstGeom>
              <a:blipFill>
                <a:blip r:embed="rId4"/>
                <a:stretch>
                  <a:fillRect l="-476" t="-5263" r="-3333"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E2B4219-850B-625A-3C7D-C654FFC67B9A}"/>
                  </a:ext>
                </a:extLst>
              </p:cNvPr>
              <p:cNvSpPr txBox="1"/>
              <p:nvPr/>
            </p:nvSpPr>
            <p:spPr>
              <a:xfrm>
                <a:off x="8392720" y="4036825"/>
                <a:ext cx="2624501" cy="7593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𝑋</m:t>
                          </m:r>
                        </m:e>
                        <m:sub>
                          <m:r>
                            <a:rPr lang="en-US" sz="2400" b="0" i="1" smtClean="0">
                              <a:solidFill>
                                <a:srgbClr val="000000"/>
                              </a:solidFill>
                              <a:latin typeface="Cambria Math" panose="02040503050406030204" pitchFamily="18" charset="0"/>
                            </a:rPr>
                            <m:t>𝑖</m:t>
                          </m:r>
                        </m:sub>
                      </m:sSub>
                      <m:r>
                        <a:rPr lang="en-US" sz="2400" b="0" i="1" smtClean="0">
                          <a:solidFill>
                            <a:srgbClr val="000000"/>
                          </a:solidFill>
                          <a:latin typeface="Cambria Math" panose="02040503050406030204" pitchFamily="18" charset="0"/>
                        </a:rPr>
                        <m:t>= </m:t>
                      </m:r>
                      <m:f>
                        <m:fPr>
                          <m:ctrlPr>
                            <a:rPr lang="en-US" sz="2400" b="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24</m:t>
                          </m:r>
                        </m:num>
                        <m:den>
                          <m:r>
                            <a:rPr lang="en-US" sz="2400" b="0" i="1" smtClean="0">
                              <a:solidFill>
                                <a:srgbClr val="000000"/>
                              </a:solidFill>
                              <a:latin typeface="Cambria Math" panose="02040503050406030204" pitchFamily="18" charset="0"/>
                            </a:rPr>
                            <m:t>𝑖𝑛𝑡𝑒𝑟𝑣𝑎𝑙</m:t>
                          </m:r>
                          <m:r>
                            <a:rPr lang="en-US" sz="2400" b="0" i="1" smtClean="0">
                              <a:solidFill>
                                <a:srgbClr val="000000"/>
                              </a:solidFill>
                              <a:latin typeface="Cambria Math" panose="02040503050406030204" pitchFamily="18" charset="0"/>
                            </a:rPr>
                            <m:t> (</m:t>
                          </m:r>
                          <m:r>
                            <a:rPr lang="en-US" sz="2400" b="0" i="1" smtClean="0">
                              <a:solidFill>
                                <a:srgbClr val="000000"/>
                              </a:solidFill>
                              <a:latin typeface="Cambria Math" panose="02040503050406030204" pitchFamily="18" charset="0"/>
                            </a:rPr>
                            <m:t>h𝑟</m:t>
                          </m:r>
                          <m:r>
                            <a:rPr lang="en-US" sz="2400" b="0" i="1" smtClean="0">
                              <a:solidFill>
                                <a:srgbClr val="000000"/>
                              </a:solidFill>
                              <a:latin typeface="Cambria Math" panose="02040503050406030204" pitchFamily="18" charset="0"/>
                            </a:rPr>
                            <m:t>)</m:t>
                          </m:r>
                        </m:den>
                      </m:f>
                    </m:oMath>
                  </m:oMathPara>
                </a14:m>
                <a:endParaRPr lang="en-US" sz="2400" dirty="0">
                  <a:solidFill>
                    <a:srgbClr val="000000"/>
                  </a:solidFill>
                </a:endParaRPr>
              </a:p>
            </p:txBody>
          </p:sp>
        </mc:Choice>
        <mc:Fallback xmlns="">
          <p:sp>
            <p:nvSpPr>
              <p:cNvPr id="13" name="TextBox 12">
                <a:extLst>
                  <a:ext uri="{FF2B5EF4-FFF2-40B4-BE49-F238E27FC236}">
                    <a16:creationId xmlns:a16="http://schemas.microsoft.com/office/drawing/2014/main" id="{5E2B4219-850B-625A-3C7D-C654FFC67B9A}"/>
                  </a:ext>
                </a:extLst>
              </p:cNvPr>
              <p:cNvSpPr txBox="1">
                <a:spLocks noRot="1" noChangeAspect="1" noMove="1" noResize="1" noEditPoints="1" noAdjustHandles="1" noChangeArrowheads="1" noChangeShapeType="1" noTextEdit="1"/>
              </p:cNvSpPr>
              <p:nvPr/>
            </p:nvSpPr>
            <p:spPr>
              <a:xfrm>
                <a:off x="8392720" y="4036825"/>
                <a:ext cx="2624501" cy="759375"/>
              </a:xfrm>
              <a:prstGeom prst="rect">
                <a:avLst/>
              </a:prstGeom>
              <a:blipFill>
                <a:blip r:embed="rId5"/>
                <a:stretch>
                  <a:fillRect l="-1442" r="-3365" b="-1967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99A520A-0E80-AB57-975E-11BF0B1F147D}"/>
              </a:ext>
            </a:extLst>
          </p:cNvPr>
          <p:cNvSpPr txBox="1"/>
          <p:nvPr/>
        </p:nvSpPr>
        <p:spPr>
          <a:xfrm>
            <a:off x="8666353" y="4917215"/>
            <a:ext cx="2743200" cy="923330"/>
          </a:xfrm>
          <a:prstGeom prst="rect">
            <a:avLst/>
          </a:prstGeom>
          <a:noFill/>
        </p:spPr>
        <p:txBody>
          <a:bodyPr wrap="square" rtlCol="0">
            <a:spAutoFit/>
          </a:bodyPr>
          <a:lstStyle/>
          <a:p>
            <a:r>
              <a:rPr lang="en-US" i="1" dirty="0">
                <a:solidFill>
                  <a:srgbClr val="000000"/>
                </a:solidFill>
              </a:rPr>
              <a:t>(Milking frequency adjustment </a:t>
            </a:r>
            <a:r>
              <a:rPr lang="en-US" i="1" u="sng" dirty="0">
                <a:solidFill>
                  <a:srgbClr val="000000"/>
                </a:solidFill>
              </a:rPr>
              <a:t>based on this particular interval)</a:t>
            </a:r>
          </a:p>
        </p:txBody>
      </p:sp>
      <p:sp>
        <p:nvSpPr>
          <p:cNvPr id="17" name="TextBox 16">
            <a:extLst>
              <a:ext uri="{FF2B5EF4-FFF2-40B4-BE49-F238E27FC236}">
                <a16:creationId xmlns:a16="http://schemas.microsoft.com/office/drawing/2014/main" id="{1B5D59FD-D714-7D24-3F7A-D869E6AEED65}"/>
              </a:ext>
            </a:extLst>
          </p:cNvPr>
          <p:cNvSpPr txBox="1"/>
          <p:nvPr/>
        </p:nvSpPr>
        <p:spPr>
          <a:xfrm>
            <a:off x="489757" y="4673236"/>
            <a:ext cx="1977655" cy="923330"/>
          </a:xfrm>
          <a:prstGeom prst="rect">
            <a:avLst/>
          </a:prstGeom>
          <a:noFill/>
        </p:spPr>
        <p:txBody>
          <a:bodyPr wrap="square" rtlCol="0">
            <a:spAutoFit/>
          </a:bodyPr>
          <a:lstStyle/>
          <a:p>
            <a:pPr algn="ctr"/>
            <a:r>
              <a:rPr lang="en-US" i="1" dirty="0">
                <a:solidFill>
                  <a:srgbClr val="000000"/>
                </a:solidFill>
              </a:rPr>
              <a:t>Sum for all </a:t>
            </a:r>
            <a:r>
              <a:rPr lang="en-US" i="1" dirty="0" err="1">
                <a:solidFill>
                  <a:srgbClr val="000000"/>
                </a:solidFill>
              </a:rPr>
              <a:t>milkings</a:t>
            </a:r>
            <a:r>
              <a:rPr lang="en-US" i="1" dirty="0">
                <a:solidFill>
                  <a:srgbClr val="000000"/>
                </a:solidFill>
              </a:rPr>
              <a:t> in a given 24 </a:t>
            </a:r>
            <a:r>
              <a:rPr lang="en-US" i="1" dirty="0" err="1">
                <a:solidFill>
                  <a:srgbClr val="000000"/>
                </a:solidFill>
              </a:rPr>
              <a:t>hrs</a:t>
            </a:r>
            <a:endParaRPr lang="en-US" i="1" dirty="0">
              <a:solidFill>
                <a:srgbClr val="000000"/>
              </a:solidFill>
            </a:endParaRPr>
          </a:p>
        </p:txBody>
      </p:sp>
      <p:cxnSp>
        <p:nvCxnSpPr>
          <p:cNvPr id="19" name="Straight Arrow Connector 18">
            <a:extLst>
              <a:ext uri="{FF2B5EF4-FFF2-40B4-BE49-F238E27FC236}">
                <a16:creationId xmlns:a16="http://schemas.microsoft.com/office/drawing/2014/main" id="{0E21DB4D-905E-30DB-42F9-631B04761DA3}"/>
              </a:ext>
            </a:extLst>
          </p:cNvPr>
          <p:cNvCxnSpPr/>
          <p:nvPr/>
        </p:nvCxnSpPr>
        <p:spPr>
          <a:xfrm flipV="1">
            <a:off x="2562447" y="3668233"/>
            <a:ext cx="2817627" cy="116958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1DD642-8ADD-6736-1904-C7DD7E75AA4A}"/>
              </a:ext>
            </a:extLst>
          </p:cNvPr>
          <p:cNvCxnSpPr>
            <a:cxnSpLocks/>
          </p:cNvCxnSpPr>
          <p:nvPr/>
        </p:nvCxnSpPr>
        <p:spPr>
          <a:xfrm flipV="1">
            <a:off x="6238804" y="3654094"/>
            <a:ext cx="0" cy="98970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8C8D32-1A7C-4C02-5A34-3A998607DF85}"/>
              </a:ext>
            </a:extLst>
          </p:cNvPr>
          <p:cNvCxnSpPr>
            <a:cxnSpLocks/>
            <a:stCxn id="36" idx="0"/>
          </p:cNvCxnSpPr>
          <p:nvPr/>
        </p:nvCxnSpPr>
        <p:spPr>
          <a:xfrm flipH="1" flipV="1">
            <a:off x="7396232" y="3501818"/>
            <a:ext cx="2362094" cy="38138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EC77085-C6FA-A183-3A11-F46366EC951A}"/>
              </a:ext>
            </a:extLst>
          </p:cNvPr>
          <p:cNvSpPr/>
          <p:nvPr/>
        </p:nvSpPr>
        <p:spPr>
          <a:xfrm>
            <a:off x="423746" y="4508500"/>
            <a:ext cx="2138701" cy="1332045"/>
          </a:xfrm>
          <a:prstGeom prst="rect">
            <a:avLst/>
          </a:prstGeom>
          <a:noFill/>
          <a:ln>
            <a:solidFill>
              <a:srgbClr val="002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17EBEC1-B132-DECA-9F1E-9225A56E0B53}"/>
              </a:ext>
            </a:extLst>
          </p:cNvPr>
          <p:cNvSpPr/>
          <p:nvPr/>
        </p:nvSpPr>
        <p:spPr>
          <a:xfrm>
            <a:off x="4359349" y="4640281"/>
            <a:ext cx="3036883" cy="1909227"/>
          </a:xfrm>
          <a:prstGeom prst="rect">
            <a:avLst/>
          </a:prstGeom>
          <a:noFill/>
          <a:ln>
            <a:solidFill>
              <a:srgbClr val="002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A87B6-EF79-3B16-71EE-AC562DF9FF18}"/>
              </a:ext>
            </a:extLst>
          </p:cNvPr>
          <p:cNvSpPr/>
          <p:nvPr/>
        </p:nvSpPr>
        <p:spPr>
          <a:xfrm>
            <a:off x="8107098" y="3883200"/>
            <a:ext cx="3302455" cy="2149300"/>
          </a:xfrm>
          <a:prstGeom prst="rect">
            <a:avLst/>
          </a:prstGeom>
          <a:noFill/>
          <a:ln>
            <a:solidFill>
              <a:srgbClr val="002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8F92893-2F1A-C251-4DF6-A30A15B643C3}"/>
              </a:ext>
            </a:extLst>
          </p:cNvPr>
          <p:cNvSpPr txBox="1"/>
          <p:nvPr/>
        </p:nvSpPr>
        <p:spPr>
          <a:xfrm>
            <a:off x="277760" y="1915536"/>
            <a:ext cx="2936060" cy="461665"/>
          </a:xfrm>
          <a:prstGeom prst="rect">
            <a:avLst/>
          </a:prstGeom>
          <a:noFill/>
        </p:spPr>
        <p:txBody>
          <a:bodyPr wrap="none" rtlCol="0">
            <a:spAutoFit/>
          </a:bodyPr>
          <a:lstStyle/>
          <a:p>
            <a:r>
              <a:rPr lang="en-US" sz="2400" b="1" dirty="0">
                <a:solidFill>
                  <a:srgbClr val="C00000"/>
                </a:solidFill>
              </a:rPr>
              <a:t>Milk Yield Example</a:t>
            </a:r>
          </a:p>
        </p:txBody>
      </p:sp>
    </p:spTree>
    <p:extLst>
      <p:ext uri="{BB962C8B-B14F-4D97-AF65-F5344CB8AC3E}">
        <p14:creationId xmlns:p14="http://schemas.microsoft.com/office/powerpoint/2010/main" val="2848468228"/>
      </p:ext>
    </p:extLst>
  </p:cSld>
  <p:clrMapOvr>
    <a:masterClrMapping/>
  </p:clrMapOvr>
  <p:transition/>
</p:sld>
</file>

<file path=ppt/theme/theme1.xml><?xml version="1.0" encoding="utf-8"?>
<a:theme xmlns:a="http://schemas.openxmlformats.org/drawingml/2006/main" name="2_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13467</TotalTime>
  <Words>1046</Words>
  <Application>Microsoft Office PowerPoint</Application>
  <PresentationFormat>Widescreen</PresentationFormat>
  <Paragraphs>185</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 Math</vt:lpstr>
      <vt:lpstr>Symbol</vt:lpstr>
      <vt:lpstr>Times New Roman</vt:lpstr>
      <vt:lpstr>2_AIP-2017 16-9 Slide Master</vt:lpstr>
      <vt:lpstr>Combined effects of milking intervals and frequencies</vt:lpstr>
      <vt:lpstr>Topics</vt:lpstr>
      <vt:lpstr>Estimating and comparing yields</vt:lpstr>
      <vt:lpstr>Finding a smooth curve</vt:lpstr>
      <vt:lpstr>Fit both frequency and interval with 1 smooth curve</vt:lpstr>
      <vt:lpstr>Gain or loss from milking frequency compared to 2X</vt:lpstr>
      <vt:lpstr>Use 3X factor to derive constant c</vt:lpstr>
      <vt:lpstr>An example herd</vt:lpstr>
      <vt:lpstr>Sum across all milking intervals</vt:lpstr>
      <vt:lpstr>Combined frequency / interval factors</vt:lpstr>
      <vt:lpstr>2-parameter vs. 1-parameter factors</vt:lpstr>
      <vt:lpstr>Implementation plan</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Vanraden, Paul</dc:creator>
  <cp:lastModifiedBy>Vanraden, Paul - REE-ARS</cp:lastModifiedBy>
  <cp:revision>21</cp:revision>
  <dcterms:created xsi:type="dcterms:W3CDTF">2022-11-04T22:48:32Z</dcterms:created>
  <dcterms:modified xsi:type="dcterms:W3CDTF">2023-06-14T17:57:35Z</dcterms:modified>
</cp:coreProperties>
</file>