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940" r:id="rId2"/>
    <p:sldId id="985" r:id="rId3"/>
    <p:sldId id="967" r:id="rId4"/>
    <p:sldId id="961" r:id="rId5"/>
    <p:sldId id="968" r:id="rId6"/>
    <p:sldId id="946" r:id="rId7"/>
    <p:sldId id="973" r:id="rId8"/>
    <p:sldId id="975" r:id="rId9"/>
    <p:sldId id="976" r:id="rId10"/>
    <p:sldId id="972" r:id="rId11"/>
    <p:sldId id="965" r:id="rId12"/>
    <p:sldId id="963" r:id="rId13"/>
    <p:sldId id="964" r:id="rId14"/>
    <p:sldId id="974" r:id="rId15"/>
    <p:sldId id="960" r:id="rId16"/>
    <p:sldId id="987" r:id="rId17"/>
    <p:sldId id="9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C20E9B"/>
    <a:srgbClr val="66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5699A-70A5-4058-8633-85372DA3A50C}" v="2" dt="2024-06-10T19:30:50.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raden, Paul - REE-ARS" userId="91602886-fe7f-4860-9714-56e67139aa92" providerId="ADAL" clId="{7CBFAEBC-6736-413D-95E0-68838AB8FB69}"/>
    <pc:docChg chg="addSld modSld">
      <pc:chgData name="Vanraden, Paul - REE-ARS" userId="91602886-fe7f-4860-9714-56e67139aa92" providerId="ADAL" clId="{7CBFAEBC-6736-413D-95E0-68838AB8FB69}" dt="2024-06-02T13:57:07.883" v="578" actId="14100"/>
      <pc:docMkLst>
        <pc:docMk/>
      </pc:docMkLst>
      <pc:sldChg chg="addSp delSp modSp new mod">
        <pc:chgData name="Vanraden, Paul - REE-ARS" userId="91602886-fe7f-4860-9714-56e67139aa92" providerId="ADAL" clId="{7CBFAEBC-6736-413D-95E0-68838AB8FB69}" dt="2024-06-02T00:24:52.669" v="180" actId="20577"/>
        <pc:sldMkLst>
          <pc:docMk/>
          <pc:sldMk cId="1867446398" sldId="985"/>
        </pc:sldMkLst>
        <pc:spChg chg="mod">
          <ac:chgData name="Vanraden, Paul - REE-ARS" userId="91602886-fe7f-4860-9714-56e67139aa92" providerId="ADAL" clId="{7CBFAEBC-6736-413D-95E0-68838AB8FB69}" dt="2024-06-01T23:22:49.839" v="136" actId="20577"/>
          <ac:spMkLst>
            <pc:docMk/>
            <pc:sldMk cId="1867446398" sldId="985"/>
            <ac:spMk id="2" creationId="{D7F91ACA-1D8C-33EA-DCA4-D817EBAF2381}"/>
          </ac:spMkLst>
        </pc:spChg>
        <pc:spChg chg="del">
          <ac:chgData name="Vanraden, Paul - REE-ARS" userId="91602886-fe7f-4860-9714-56e67139aa92" providerId="ADAL" clId="{7CBFAEBC-6736-413D-95E0-68838AB8FB69}" dt="2024-06-01T22:10:31.137" v="1" actId="3680"/>
          <ac:spMkLst>
            <pc:docMk/>
            <pc:sldMk cId="1867446398" sldId="985"/>
            <ac:spMk id="3" creationId="{DAABB4AF-ADEB-35CB-445A-12D0FC8CCC89}"/>
          </ac:spMkLst>
        </pc:spChg>
        <pc:graphicFrameChg chg="add mod ord modGraphic">
          <ac:chgData name="Vanraden, Paul - REE-ARS" userId="91602886-fe7f-4860-9714-56e67139aa92" providerId="ADAL" clId="{7CBFAEBC-6736-413D-95E0-68838AB8FB69}" dt="2024-06-02T00:24:52.669" v="180" actId="20577"/>
          <ac:graphicFrameMkLst>
            <pc:docMk/>
            <pc:sldMk cId="1867446398" sldId="985"/>
            <ac:graphicFrameMk id="4" creationId="{B0199935-5C79-85E5-8E6B-5F5393334DA1}"/>
          </ac:graphicFrameMkLst>
        </pc:graphicFrameChg>
        <pc:picChg chg="add mod">
          <ac:chgData name="Vanraden, Paul - REE-ARS" userId="91602886-fe7f-4860-9714-56e67139aa92" providerId="ADAL" clId="{7CBFAEBC-6736-413D-95E0-68838AB8FB69}" dt="2024-06-01T23:34:48.964" v="154" actId="14100"/>
          <ac:picMkLst>
            <pc:docMk/>
            <pc:sldMk cId="1867446398" sldId="985"/>
            <ac:picMk id="5" creationId="{D794A37B-510A-1B7D-9DFC-D56A23D6C823}"/>
          </ac:picMkLst>
        </pc:picChg>
        <pc:picChg chg="add">
          <ac:chgData name="Vanraden, Paul - REE-ARS" userId="91602886-fe7f-4860-9714-56e67139aa92" providerId="ADAL" clId="{7CBFAEBC-6736-413D-95E0-68838AB8FB69}" dt="2024-06-01T23:30:08.186" v="141"/>
          <ac:picMkLst>
            <pc:docMk/>
            <pc:sldMk cId="1867446398" sldId="985"/>
            <ac:picMk id="6" creationId="{860DDAB8-11AC-C29E-6191-ECD90C253011}"/>
          </ac:picMkLst>
        </pc:picChg>
        <pc:picChg chg="add mod">
          <ac:chgData name="Vanraden, Paul - REE-ARS" userId="91602886-fe7f-4860-9714-56e67139aa92" providerId="ADAL" clId="{7CBFAEBC-6736-413D-95E0-68838AB8FB69}" dt="2024-06-01T23:34:33.848" v="152" actId="14100"/>
          <ac:picMkLst>
            <pc:docMk/>
            <pc:sldMk cId="1867446398" sldId="985"/>
            <ac:picMk id="7" creationId="{55A79A14-3908-5FC1-9AB1-B9ABBC7B55F9}"/>
          </ac:picMkLst>
        </pc:picChg>
      </pc:sldChg>
      <pc:sldChg chg="addSp delSp modSp new mod">
        <pc:chgData name="Vanraden, Paul - REE-ARS" userId="91602886-fe7f-4860-9714-56e67139aa92" providerId="ADAL" clId="{7CBFAEBC-6736-413D-95E0-68838AB8FB69}" dt="2024-06-02T13:57:07.883" v="578" actId="14100"/>
        <pc:sldMkLst>
          <pc:docMk/>
          <pc:sldMk cId="1030544702" sldId="986"/>
        </pc:sldMkLst>
        <pc:spChg chg="mod">
          <ac:chgData name="Vanraden, Paul - REE-ARS" userId="91602886-fe7f-4860-9714-56e67139aa92" providerId="ADAL" clId="{7CBFAEBC-6736-413D-95E0-68838AB8FB69}" dt="2024-06-02T13:33:44.772" v="228" actId="20577"/>
          <ac:spMkLst>
            <pc:docMk/>
            <pc:sldMk cId="1030544702" sldId="986"/>
            <ac:spMk id="2" creationId="{E1085526-1B80-A371-A5B6-109698BE7E89}"/>
          </ac:spMkLst>
        </pc:spChg>
        <pc:spChg chg="del mod">
          <ac:chgData name="Vanraden, Paul - REE-ARS" userId="91602886-fe7f-4860-9714-56e67139aa92" providerId="ADAL" clId="{7CBFAEBC-6736-413D-95E0-68838AB8FB69}" dt="2024-06-02T13:46:31.205" v="232"/>
          <ac:spMkLst>
            <pc:docMk/>
            <pc:sldMk cId="1030544702" sldId="986"/>
            <ac:spMk id="3" creationId="{51FC77B1-1460-EFE9-CE95-246C59A06EB2}"/>
          </ac:spMkLst>
        </pc:spChg>
        <pc:spChg chg="del">
          <ac:chgData name="Vanraden, Paul - REE-ARS" userId="91602886-fe7f-4860-9714-56e67139aa92" providerId="ADAL" clId="{7CBFAEBC-6736-413D-95E0-68838AB8FB69}" dt="2024-06-02T13:32:45.864" v="182"/>
          <ac:spMkLst>
            <pc:docMk/>
            <pc:sldMk cId="1030544702" sldId="986"/>
            <ac:spMk id="4" creationId="{39777EF2-1EC7-4764-F7B4-0925A62DE42C}"/>
          </ac:spMkLst>
        </pc:spChg>
        <pc:spChg chg="add mod">
          <ac:chgData name="Vanraden, Paul - REE-ARS" userId="91602886-fe7f-4860-9714-56e67139aa92" providerId="ADAL" clId="{7CBFAEBC-6736-413D-95E0-68838AB8FB69}" dt="2024-06-02T13:42:49.578" v="231" actId="1076"/>
          <ac:spMkLst>
            <pc:docMk/>
            <pc:sldMk cId="1030544702" sldId="986"/>
            <ac:spMk id="6" creationId="{1C6AF49F-B2BE-9622-2784-AD2F61082964}"/>
          </ac:spMkLst>
        </pc:spChg>
        <pc:picChg chg="add mod">
          <ac:chgData name="Vanraden, Paul - REE-ARS" userId="91602886-fe7f-4860-9714-56e67139aa92" providerId="ADAL" clId="{7CBFAEBC-6736-413D-95E0-68838AB8FB69}" dt="2024-06-02T13:52:44.749" v="576" actId="962"/>
          <ac:picMkLst>
            <pc:docMk/>
            <pc:sldMk cId="1030544702" sldId="986"/>
            <ac:picMk id="5" creationId="{F2DB8C7D-8F75-D320-3C6F-8F56CB2A6F84}"/>
          </ac:picMkLst>
        </pc:picChg>
        <pc:picChg chg="add mod">
          <ac:chgData name="Vanraden, Paul - REE-ARS" userId="91602886-fe7f-4860-9714-56e67139aa92" providerId="ADAL" clId="{7CBFAEBC-6736-413D-95E0-68838AB8FB69}" dt="2024-06-02T13:57:07.883" v="578" actId="14100"/>
          <ac:picMkLst>
            <pc:docMk/>
            <pc:sldMk cId="1030544702" sldId="986"/>
            <ac:picMk id="8" creationId="{AA107E8B-FFF1-9A69-9A0C-BE32FD135C4B}"/>
          </ac:picMkLst>
        </pc:picChg>
        <pc:picChg chg="add mod">
          <ac:chgData name="Vanraden, Paul - REE-ARS" userId="91602886-fe7f-4860-9714-56e67139aa92" providerId="ADAL" clId="{7CBFAEBC-6736-413D-95E0-68838AB8FB69}" dt="2024-06-02T13:42:49.578" v="231" actId="1076"/>
          <ac:picMkLst>
            <pc:docMk/>
            <pc:sldMk cId="1030544702" sldId="986"/>
            <ac:picMk id="1025" creationId="{079D4EB1-08E8-62C1-715D-13C389D2DFB8}"/>
          </ac:picMkLst>
        </pc:picChg>
      </pc:sldChg>
    </pc:docChg>
  </pc:docChgLst>
  <pc:docChgLst>
    <pc:chgData name="Vanraden, Paul - REE-ARS" userId="91602886-fe7f-4860-9714-56e67139aa92" providerId="ADAL" clId="{9E293B4E-87D0-44BC-A4F7-4E0E581E8E31}"/>
    <pc:docChg chg="undo custSel addSld modSld">
      <pc:chgData name="Vanraden, Paul - REE-ARS" userId="91602886-fe7f-4860-9714-56e67139aa92" providerId="ADAL" clId="{9E293B4E-87D0-44BC-A4F7-4E0E581E8E31}" dt="2024-03-18T21:27:55.226" v="338" actId="207"/>
      <pc:docMkLst>
        <pc:docMk/>
      </pc:docMkLst>
      <pc:sldChg chg="addSp delSp modSp new mod">
        <pc:chgData name="Vanraden, Paul - REE-ARS" userId="91602886-fe7f-4860-9714-56e67139aa92" providerId="ADAL" clId="{9E293B4E-87D0-44BC-A4F7-4E0E581E8E31}" dt="2024-03-18T21:27:55.226" v="338" actId="207"/>
        <pc:sldMkLst>
          <pc:docMk/>
          <pc:sldMk cId="1675613698" sldId="963"/>
        </pc:sldMkLst>
        <pc:spChg chg="mod">
          <ac:chgData name="Vanraden, Paul - REE-ARS" userId="91602886-fe7f-4860-9714-56e67139aa92" providerId="ADAL" clId="{9E293B4E-87D0-44BC-A4F7-4E0E581E8E31}" dt="2024-03-15T18:47:57.147" v="256" actId="207"/>
          <ac:spMkLst>
            <pc:docMk/>
            <pc:sldMk cId="1675613698" sldId="963"/>
            <ac:spMk id="2" creationId="{878C9EF4-AF91-6614-0B5F-DF306919D7EB}"/>
          </ac:spMkLst>
        </pc:spChg>
        <pc:spChg chg="add del">
          <ac:chgData name="Vanraden, Paul - REE-ARS" userId="91602886-fe7f-4860-9714-56e67139aa92" providerId="ADAL" clId="{9E293B4E-87D0-44BC-A4F7-4E0E581E8E31}" dt="2024-03-15T15:18:56.456" v="3" actId="3680"/>
          <ac:spMkLst>
            <pc:docMk/>
            <pc:sldMk cId="1675613698" sldId="963"/>
            <ac:spMk id="3" creationId="{D6C1EA56-CBB1-5A01-1B17-F6D2AF5BD454}"/>
          </ac:spMkLst>
        </pc:spChg>
        <pc:spChg chg="del">
          <ac:chgData name="Vanraden, Paul - REE-ARS" userId="91602886-fe7f-4860-9714-56e67139aa92" providerId="ADAL" clId="{9E293B4E-87D0-44BC-A4F7-4E0E581E8E31}" dt="2024-03-15T15:28:57.368" v="80" actId="3680"/>
          <ac:spMkLst>
            <pc:docMk/>
            <pc:sldMk cId="1675613698" sldId="963"/>
            <ac:spMk id="4" creationId="{D98455F5-5E7D-AD1C-CFF9-44C26E48C9F3}"/>
          </ac:spMkLst>
        </pc:spChg>
        <pc:graphicFrameChg chg="add del mod ord modGraphic">
          <ac:chgData name="Vanraden, Paul - REE-ARS" userId="91602886-fe7f-4860-9714-56e67139aa92" providerId="ADAL" clId="{9E293B4E-87D0-44BC-A4F7-4E0E581E8E31}" dt="2024-03-15T15:18:38.499" v="2" actId="3680"/>
          <ac:graphicFrameMkLst>
            <pc:docMk/>
            <pc:sldMk cId="1675613698" sldId="963"/>
            <ac:graphicFrameMk id="5" creationId="{B9E067FA-AB55-B708-776C-390B3327236B}"/>
          </ac:graphicFrameMkLst>
        </pc:graphicFrameChg>
        <pc:graphicFrameChg chg="add mod ord modGraphic">
          <ac:chgData name="Vanraden, Paul - REE-ARS" userId="91602886-fe7f-4860-9714-56e67139aa92" providerId="ADAL" clId="{9E293B4E-87D0-44BC-A4F7-4E0E581E8E31}" dt="2024-03-18T21:26:57.680" v="337" actId="207"/>
          <ac:graphicFrameMkLst>
            <pc:docMk/>
            <pc:sldMk cId="1675613698" sldId="963"/>
            <ac:graphicFrameMk id="6" creationId="{43DF79F0-7ED2-9E3E-513D-37A220859B26}"/>
          </ac:graphicFrameMkLst>
        </pc:graphicFrameChg>
        <pc:graphicFrameChg chg="add mod ord modGraphic">
          <ac:chgData name="Vanraden, Paul - REE-ARS" userId="91602886-fe7f-4860-9714-56e67139aa92" providerId="ADAL" clId="{9E293B4E-87D0-44BC-A4F7-4E0E581E8E31}" dt="2024-03-18T21:27:55.226" v="338" actId="207"/>
          <ac:graphicFrameMkLst>
            <pc:docMk/>
            <pc:sldMk cId="1675613698" sldId="963"/>
            <ac:graphicFrameMk id="7" creationId="{DAD55366-4098-958C-12B0-885B4F4F60F2}"/>
          </ac:graphicFrameMkLst>
        </pc:graphicFrameChg>
      </pc:sldChg>
      <pc:sldChg chg="modSp mod">
        <pc:chgData name="Vanraden, Paul - REE-ARS" userId="91602886-fe7f-4860-9714-56e67139aa92" providerId="ADAL" clId="{9E293B4E-87D0-44BC-A4F7-4E0E581E8E31}" dt="2024-03-18T21:25:40.511" v="335" actId="207"/>
        <pc:sldMkLst>
          <pc:docMk/>
          <pc:sldMk cId="1080592633" sldId="964"/>
        </pc:sldMkLst>
        <pc:spChg chg="mod">
          <ac:chgData name="Vanraden, Paul - REE-ARS" userId="91602886-fe7f-4860-9714-56e67139aa92" providerId="ADAL" clId="{9E293B4E-87D0-44BC-A4F7-4E0E581E8E31}" dt="2024-03-18T21:22:53.422" v="331" actId="6549"/>
          <ac:spMkLst>
            <pc:docMk/>
            <pc:sldMk cId="1080592633" sldId="964"/>
            <ac:spMk id="2" creationId="{878C9EF4-AF91-6614-0B5F-DF306919D7EB}"/>
          </ac:spMkLst>
        </pc:spChg>
        <pc:graphicFrameChg chg="mod modGraphic">
          <ac:chgData name="Vanraden, Paul - REE-ARS" userId="91602886-fe7f-4860-9714-56e67139aa92" providerId="ADAL" clId="{9E293B4E-87D0-44BC-A4F7-4E0E581E8E31}" dt="2024-03-18T21:23:46.452" v="333" actId="947"/>
          <ac:graphicFrameMkLst>
            <pc:docMk/>
            <pc:sldMk cId="1080592633" sldId="964"/>
            <ac:graphicFrameMk id="6" creationId="{43DF79F0-7ED2-9E3E-513D-37A220859B26}"/>
          </ac:graphicFrameMkLst>
        </pc:graphicFrameChg>
        <pc:graphicFrameChg chg="mod modGraphic">
          <ac:chgData name="Vanraden, Paul - REE-ARS" userId="91602886-fe7f-4860-9714-56e67139aa92" providerId="ADAL" clId="{9E293B4E-87D0-44BC-A4F7-4E0E581E8E31}" dt="2024-03-18T21:25:40.511" v="335" actId="207"/>
          <ac:graphicFrameMkLst>
            <pc:docMk/>
            <pc:sldMk cId="1080592633" sldId="964"/>
            <ac:graphicFrameMk id="7" creationId="{DAD55366-4098-958C-12B0-885B4F4F60F2}"/>
          </ac:graphicFrameMkLst>
        </pc:graphicFrameChg>
      </pc:sldChg>
    </pc:docChg>
  </pc:docChgLst>
  <pc:docChgLst>
    <pc:chgData name="Vanraden, Paul - REE-ARS" userId="91602886-fe7f-4860-9714-56e67139aa92" providerId="ADAL" clId="{B165699A-70A5-4058-8633-85372DA3A50C}"/>
    <pc:docChg chg="undo redo custSel addSld delSld modSld sldOrd modMainMaster">
      <pc:chgData name="Vanraden, Paul - REE-ARS" userId="91602886-fe7f-4860-9714-56e67139aa92" providerId="ADAL" clId="{B165699A-70A5-4058-8633-85372DA3A50C}" dt="2024-06-10T20:13:32.631" v="2913" actId="255"/>
      <pc:docMkLst>
        <pc:docMk/>
      </pc:docMkLst>
      <pc:sldChg chg="addSp modSp del mod">
        <pc:chgData name="Vanraden, Paul - REE-ARS" userId="91602886-fe7f-4860-9714-56e67139aa92" providerId="ADAL" clId="{B165699A-70A5-4058-8633-85372DA3A50C}" dt="2024-06-05T21:45:31.500" v="2681" actId="2696"/>
        <pc:sldMkLst>
          <pc:docMk/>
          <pc:sldMk cId="3226599212" sldId="258"/>
        </pc:sldMkLst>
        <pc:spChg chg="mod">
          <ac:chgData name="Vanraden, Paul - REE-ARS" userId="91602886-fe7f-4860-9714-56e67139aa92" providerId="ADAL" clId="{B165699A-70A5-4058-8633-85372DA3A50C}" dt="2024-05-24T18:17:48.200" v="2571" actId="20577"/>
          <ac:spMkLst>
            <pc:docMk/>
            <pc:sldMk cId="3226599212" sldId="258"/>
            <ac:spMk id="2" creationId="{C9572294-89D1-CFFD-A126-072A528E45C1}"/>
          </ac:spMkLst>
        </pc:spChg>
        <pc:spChg chg="add mod">
          <ac:chgData name="Vanraden, Paul - REE-ARS" userId="91602886-fe7f-4860-9714-56e67139aa92" providerId="ADAL" clId="{B165699A-70A5-4058-8633-85372DA3A50C}" dt="2024-05-24T18:18:36.148" v="2610" actId="20577"/>
          <ac:spMkLst>
            <pc:docMk/>
            <pc:sldMk cId="3226599212" sldId="258"/>
            <ac:spMk id="3" creationId="{AC33273A-320E-6BD5-7E55-476B584649FA}"/>
          </ac:spMkLst>
        </pc:spChg>
        <pc:graphicFrameChg chg="modGraphic">
          <ac:chgData name="Vanraden, Paul - REE-ARS" userId="91602886-fe7f-4860-9714-56e67139aa92" providerId="ADAL" clId="{B165699A-70A5-4058-8633-85372DA3A50C}" dt="2024-05-24T18:16:37.594" v="2562" actId="207"/>
          <ac:graphicFrameMkLst>
            <pc:docMk/>
            <pc:sldMk cId="3226599212" sldId="258"/>
            <ac:graphicFrameMk id="5" creationId="{20275696-EBA3-0F40-D6F5-D8477F01AFE0}"/>
          </ac:graphicFrameMkLst>
        </pc:graphicFrameChg>
        <pc:graphicFrameChg chg="modGraphic">
          <ac:chgData name="Vanraden, Paul - REE-ARS" userId="91602886-fe7f-4860-9714-56e67139aa92" providerId="ADAL" clId="{B165699A-70A5-4058-8633-85372DA3A50C}" dt="2024-05-24T18:16:43.334" v="2563" actId="207"/>
          <ac:graphicFrameMkLst>
            <pc:docMk/>
            <pc:sldMk cId="3226599212" sldId="258"/>
            <ac:graphicFrameMk id="6" creationId="{E34D5D1D-2808-8ACF-5096-09E7C5BAFDD8}"/>
          </ac:graphicFrameMkLst>
        </pc:graphicFrameChg>
      </pc:sldChg>
      <pc:sldChg chg="del ord">
        <pc:chgData name="Vanraden, Paul - REE-ARS" userId="91602886-fe7f-4860-9714-56e67139aa92" providerId="ADAL" clId="{B165699A-70A5-4058-8633-85372DA3A50C}" dt="2024-05-13T18:07:52.533" v="2183" actId="47"/>
        <pc:sldMkLst>
          <pc:docMk/>
          <pc:sldMk cId="3265850524" sldId="289"/>
        </pc:sldMkLst>
      </pc:sldChg>
      <pc:sldChg chg="del">
        <pc:chgData name="Vanraden, Paul - REE-ARS" userId="91602886-fe7f-4860-9714-56e67139aa92" providerId="ADAL" clId="{B165699A-70A5-4058-8633-85372DA3A50C}" dt="2024-04-25T19:56:28.052" v="802" actId="47"/>
        <pc:sldMkLst>
          <pc:docMk/>
          <pc:sldMk cId="0" sldId="882"/>
        </pc:sldMkLst>
      </pc:sldChg>
      <pc:sldChg chg="del">
        <pc:chgData name="Vanraden, Paul - REE-ARS" userId="91602886-fe7f-4860-9714-56e67139aa92" providerId="ADAL" clId="{B165699A-70A5-4058-8633-85372DA3A50C}" dt="2024-04-25T19:48:35.378" v="650" actId="47"/>
        <pc:sldMkLst>
          <pc:docMk/>
          <pc:sldMk cId="0" sldId="887"/>
        </pc:sldMkLst>
      </pc:sldChg>
      <pc:sldChg chg="del">
        <pc:chgData name="Vanraden, Paul - REE-ARS" userId="91602886-fe7f-4860-9714-56e67139aa92" providerId="ADAL" clId="{B165699A-70A5-4058-8633-85372DA3A50C}" dt="2024-04-25T19:57:00.289" v="804" actId="47"/>
        <pc:sldMkLst>
          <pc:docMk/>
          <pc:sldMk cId="0" sldId="891"/>
        </pc:sldMkLst>
      </pc:sldChg>
      <pc:sldChg chg="del">
        <pc:chgData name="Vanraden, Paul - REE-ARS" userId="91602886-fe7f-4860-9714-56e67139aa92" providerId="ADAL" clId="{B165699A-70A5-4058-8633-85372DA3A50C}" dt="2024-04-25T19:48:39.113" v="651" actId="47"/>
        <pc:sldMkLst>
          <pc:docMk/>
          <pc:sldMk cId="0" sldId="905"/>
        </pc:sldMkLst>
      </pc:sldChg>
      <pc:sldChg chg="del">
        <pc:chgData name="Vanraden, Paul - REE-ARS" userId="91602886-fe7f-4860-9714-56e67139aa92" providerId="ADAL" clId="{B165699A-70A5-4058-8633-85372DA3A50C}" dt="2024-04-25T19:48:44.326" v="652" actId="47"/>
        <pc:sldMkLst>
          <pc:docMk/>
          <pc:sldMk cId="0" sldId="906"/>
        </pc:sldMkLst>
      </pc:sldChg>
      <pc:sldChg chg="modSp del mod ord">
        <pc:chgData name="Vanraden, Paul - REE-ARS" userId="91602886-fe7f-4860-9714-56e67139aa92" providerId="ADAL" clId="{B165699A-70A5-4058-8633-85372DA3A50C}" dt="2024-04-25T21:33:12.214" v="1034" actId="47"/>
        <pc:sldMkLst>
          <pc:docMk/>
          <pc:sldMk cId="0" sldId="908"/>
        </pc:sldMkLst>
        <pc:spChg chg="mod">
          <ac:chgData name="Vanraden, Paul - REE-ARS" userId="91602886-fe7f-4860-9714-56e67139aa92" providerId="ADAL" clId="{B165699A-70A5-4058-8633-85372DA3A50C}" dt="2024-04-24T17:53:54.892" v="118" actId="20577"/>
          <ac:spMkLst>
            <pc:docMk/>
            <pc:sldMk cId="0" sldId="908"/>
            <ac:spMk id="2" creationId="{00000000-0000-0000-0000-000000000000}"/>
          </ac:spMkLst>
        </pc:spChg>
      </pc:sldChg>
      <pc:sldChg chg="del">
        <pc:chgData name="Vanraden, Paul - REE-ARS" userId="91602886-fe7f-4860-9714-56e67139aa92" providerId="ADAL" clId="{B165699A-70A5-4058-8633-85372DA3A50C}" dt="2024-04-25T19:48:11.628" v="649" actId="47"/>
        <pc:sldMkLst>
          <pc:docMk/>
          <pc:sldMk cId="0" sldId="917"/>
        </pc:sldMkLst>
      </pc:sldChg>
      <pc:sldChg chg="modSp mod">
        <pc:chgData name="Vanraden, Paul - REE-ARS" userId="91602886-fe7f-4860-9714-56e67139aa92" providerId="ADAL" clId="{B165699A-70A5-4058-8633-85372DA3A50C}" dt="2024-06-10T20:13:32.631" v="2913" actId="255"/>
        <pc:sldMkLst>
          <pc:docMk/>
          <pc:sldMk cId="1293771418" sldId="940"/>
        </pc:sldMkLst>
        <pc:spChg chg="mod">
          <ac:chgData name="Vanraden, Paul - REE-ARS" userId="91602886-fe7f-4860-9714-56e67139aa92" providerId="ADAL" clId="{B165699A-70A5-4058-8633-85372DA3A50C}" dt="2024-06-10T20:13:32.631" v="2913" actId="255"/>
          <ac:spMkLst>
            <pc:docMk/>
            <pc:sldMk cId="1293771418" sldId="940"/>
            <ac:spMk id="3" creationId="{26919A1D-0124-3466-6C31-FAC31B5EF1AB}"/>
          </ac:spMkLst>
        </pc:spChg>
      </pc:sldChg>
      <pc:sldChg chg="modSp mod ord">
        <pc:chgData name="Vanraden, Paul - REE-ARS" userId="91602886-fe7f-4860-9714-56e67139aa92" providerId="ADAL" clId="{B165699A-70A5-4058-8633-85372DA3A50C}" dt="2024-06-10T19:24:26.046" v="2778" actId="207"/>
        <pc:sldMkLst>
          <pc:docMk/>
          <pc:sldMk cId="3300649289" sldId="946"/>
        </pc:sldMkLst>
        <pc:spChg chg="mod">
          <ac:chgData name="Vanraden, Paul - REE-ARS" userId="91602886-fe7f-4860-9714-56e67139aa92" providerId="ADAL" clId="{B165699A-70A5-4058-8633-85372DA3A50C}" dt="2024-04-26T14:57:20.646" v="1365" actId="20577"/>
          <ac:spMkLst>
            <pc:docMk/>
            <pc:sldMk cId="3300649289" sldId="946"/>
            <ac:spMk id="2" creationId="{715042F9-2BF9-3F2A-DBB4-93C30106AB43}"/>
          </ac:spMkLst>
        </pc:spChg>
        <pc:spChg chg="mod">
          <ac:chgData name="Vanraden, Paul - REE-ARS" userId="91602886-fe7f-4860-9714-56e67139aa92" providerId="ADAL" clId="{B165699A-70A5-4058-8633-85372DA3A50C}" dt="2024-06-10T19:24:26.046" v="2778" actId="207"/>
          <ac:spMkLst>
            <pc:docMk/>
            <pc:sldMk cId="3300649289" sldId="946"/>
            <ac:spMk id="9" creationId="{94AC1B4F-0145-FB2A-687A-76075C1F0D1C}"/>
          </ac:spMkLst>
        </pc:spChg>
      </pc:sldChg>
      <pc:sldChg chg="del">
        <pc:chgData name="Vanraden, Paul - REE-ARS" userId="91602886-fe7f-4860-9714-56e67139aa92" providerId="ADAL" clId="{B165699A-70A5-4058-8633-85372DA3A50C}" dt="2024-04-25T19:56:40.443" v="803" actId="47"/>
        <pc:sldMkLst>
          <pc:docMk/>
          <pc:sldMk cId="3904588324" sldId="950"/>
        </pc:sldMkLst>
      </pc:sldChg>
      <pc:sldChg chg="addSp delSp modSp mod">
        <pc:chgData name="Vanraden, Paul - REE-ARS" userId="91602886-fe7f-4860-9714-56e67139aa92" providerId="ADAL" clId="{B165699A-70A5-4058-8633-85372DA3A50C}" dt="2024-05-13T18:14:43.062" v="2236" actId="207"/>
        <pc:sldMkLst>
          <pc:docMk/>
          <pc:sldMk cId="2140412313" sldId="960"/>
        </pc:sldMkLst>
        <pc:spChg chg="mod">
          <ac:chgData name="Vanraden, Paul - REE-ARS" userId="91602886-fe7f-4860-9714-56e67139aa92" providerId="ADAL" clId="{B165699A-70A5-4058-8633-85372DA3A50C}" dt="2024-05-13T18:14:43.062" v="2236" actId="207"/>
          <ac:spMkLst>
            <pc:docMk/>
            <pc:sldMk cId="2140412313" sldId="960"/>
            <ac:spMk id="3" creationId="{4B7F4C9D-0B6D-4C80-B90E-902A87D1251E}"/>
          </ac:spMkLst>
        </pc:spChg>
        <pc:picChg chg="add del mod">
          <ac:chgData name="Vanraden, Paul - REE-ARS" userId="91602886-fe7f-4860-9714-56e67139aa92" providerId="ADAL" clId="{B165699A-70A5-4058-8633-85372DA3A50C}" dt="2024-05-13T18:11:54.779" v="2224" actId="478"/>
          <ac:picMkLst>
            <pc:docMk/>
            <pc:sldMk cId="2140412313" sldId="960"/>
            <ac:picMk id="4" creationId="{A183CBA1-2DF3-2851-4898-DC0CA3D1D625}"/>
          </ac:picMkLst>
        </pc:picChg>
        <pc:picChg chg="add mod">
          <ac:chgData name="Vanraden, Paul - REE-ARS" userId="91602886-fe7f-4860-9714-56e67139aa92" providerId="ADAL" clId="{B165699A-70A5-4058-8633-85372DA3A50C}" dt="2024-05-13T18:14:08.010" v="2234" actId="14100"/>
          <ac:picMkLst>
            <pc:docMk/>
            <pc:sldMk cId="2140412313" sldId="960"/>
            <ac:picMk id="5" creationId="{CD5DECF6-82EE-07F1-DE10-730B4898A218}"/>
          </ac:picMkLst>
        </pc:picChg>
        <pc:picChg chg="mod">
          <ac:chgData name="Vanraden, Paul - REE-ARS" userId="91602886-fe7f-4860-9714-56e67139aa92" providerId="ADAL" clId="{B165699A-70A5-4058-8633-85372DA3A50C}" dt="2024-05-13T18:14:01.186" v="2233" actId="14100"/>
          <ac:picMkLst>
            <pc:docMk/>
            <pc:sldMk cId="2140412313" sldId="960"/>
            <ac:picMk id="7" creationId="{F065CBD4-2D39-44CC-8529-ED0993681255}"/>
          </ac:picMkLst>
        </pc:picChg>
      </pc:sldChg>
      <pc:sldChg chg="modSp mod ord">
        <pc:chgData name="Vanraden, Paul - REE-ARS" userId="91602886-fe7f-4860-9714-56e67139aa92" providerId="ADAL" clId="{B165699A-70A5-4058-8633-85372DA3A50C}" dt="2024-04-30T19:12:43.594" v="1604" actId="255"/>
        <pc:sldMkLst>
          <pc:docMk/>
          <pc:sldMk cId="4188188112" sldId="961"/>
        </pc:sldMkLst>
        <pc:spChg chg="mod">
          <ac:chgData name="Vanraden, Paul - REE-ARS" userId="91602886-fe7f-4860-9714-56e67139aa92" providerId="ADAL" clId="{B165699A-70A5-4058-8633-85372DA3A50C}" dt="2024-04-30T19:12:43.594" v="1604" actId="255"/>
          <ac:spMkLst>
            <pc:docMk/>
            <pc:sldMk cId="4188188112" sldId="961"/>
            <ac:spMk id="2" creationId="{540CA73C-11E1-2D94-E0A3-DC64D7D66046}"/>
          </ac:spMkLst>
        </pc:spChg>
      </pc:sldChg>
      <pc:sldChg chg="del">
        <pc:chgData name="Vanraden, Paul - REE-ARS" userId="91602886-fe7f-4860-9714-56e67139aa92" providerId="ADAL" clId="{B165699A-70A5-4058-8633-85372DA3A50C}" dt="2024-04-25T19:48:03.612" v="648" actId="47"/>
        <pc:sldMkLst>
          <pc:docMk/>
          <pc:sldMk cId="3339225403" sldId="962"/>
        </pc:sldMkLst>
      </pc:sldChg>
      <pc:sldChg chg="modSp mod ord">
        <pc:chgData name="Vanraden, Paul - REE-ARS" userId="91602886-fe7f-4860-9714-56e67139aa92" providerId="ADAL" clId="{B165699A-70A5-4058-8633-85372DA3A50C}" dt="2024-06-05T21:42:30.453" v="2679" actId="6549"/>
        <pc:sldMkLst>
          <pc:docMk/>
          <pc:sldMk cId="1675613698" sldId="963"/>
        </pc:sldMkLst>
        <pc:spChg chg="mod">
          <ac:chgData name="Vanraden, Paul - REE-ARS" userId="91602886-fe7f-4860-9714-56e67139aa92" providerId="ADAL" clId="{B165699A-70A5-4058-8633-85372DA3A50C}" dt="2024-06-05T21:42:30.453" v="2679" actId="6549"/>
          <ac:spMkLst>
            <pc:docMk/>
            <pc:sldMk cId="1675613698" sldId="963"/>
            <ac:spMk id="2" creationId="{878C9EF4-AF91-6614-0B5F-DF306919D7EB}"/>
          </ac:spMkLst>
        </pc:spChg>
        <pc:graphicFrameChg chg="mod modGraphic">
          <ac:chgData name="Vanraden, Paul - REE-ARS" userId="91602886-fe7f-4860-9714-56e67139aa92" providerId="ADAL" clId="{B165699A-70A5-4058-8633-85372DA3A50C}" dt="2024-06-05T21:40:31.808" v="2667"/>
          <ac:graphicFrameMkLst>
            <pc:docMk/>
            <pc:sldMk cId="1675613698" sldId="963"/>
            <ac:graphicFrameMk id="6" creationId="{43DF79F0-7ED2-9E3E-513D-37A220859B26}"/>
          </ac:graphicFrameMkLst>
        </pc:graphicFrameChg>
        <pc:graphicFrameChg chg="modGraphic">
          <ac:chgData name="Vanraden, Paul - REE-ARS" userId="91602886-fe7f-4860-9714-56e67139aa92" providerId="ADAL" clId="{B165699A-70A5-4058-8633-85372DA3A50C}" dt="2024-06-05T21:40:46.538" v="2668" actId="21"/>
          <ac:graphicFrameMkLst>
            <pc:docMk/>
            <pc:sldMk cId="1675613698" sldId="963"/>
            <ac:graphicFrameMk id="7" creationId="{DAD55366-4098-958C-12B0-885B4F4F60F2}"/>
          </ac:graphicFrameMkLst>
        </pc:graphicFrameChg>
      </pc:sldChg>
      <pc:sldChg chg="modSp mod ord">
        <pc:chgData name="Vanraden, Paul - REE-ARS" userId="91602886-fe7f-4860-9714-56e67139aa92" providerId="ADAL" clId="{B165699A-70A5-4058-8633-85372DA3A50C}" dt="2024-06-05T21:42:22.141" v="2676" actId="6549"/>
        <pc:sldMkLst>
          <pc:docMk/>
          <pc:sldMk cId="1080592633" sldId="964"/>
        </pc:sldMkLst>
        <pc:spChg chg="mod">
          <ac:chgData name="Vanraden, Paul - REE-ARS" userId="91602886-fe7f-4860-9714-56e67139aa92" providerId="ADAL" clId="{B165699A-70A5-4058-8633-85372DA3A50C}" dt="2024-06-05T21:42:22.141" v="2676" actId="6549"/>
          <ac:spMkLst>
            <pc:docMk/>
            <pc:sldMk cId="1080592633" sldId="964"/>
            <ac:spMk id="2" creationId="{878C9EF4-AF91-6614-0B5F-DF306919D7EB}"/>
          </ac:spMkLst>
        </pc:spChg>
        <pc:graphicFrameChg chg="mod modGraphic">
          <ac:chgData name="Vanraden, Paul - REE-ARS" userId="91602886-fe7f-4860-9714-56e67139aa92" providerId="ADAL" clId="{B165699A-70A5-4058-8633-85372DA3A50C}" dt="2024-06-05T21:41:54.418" v="2673"/>
          <ac:graphicFrameMkLst>
            <pc:docMk/>
            <pc:sldMk cId="1080592633" sldId="964"/>
            <ac:graphicFrameMk id="6" creationId="{43DF79F0-7ED2-9E3E-513D-37A220859B26}"/>
          </ac:graphicFrameMkLst>
        </pc:graphicFrameChg>
        <pc:graphicFrameChg chg="modGraphic">
          <ac:chgData name="Vanraden, Paul - REE-ARS" userId="91602886-fe7f-4860-9714-56e67139aa92" providerId="ADAL" clId="{B165699A-70A5-4058-8633-85372DA3A50C}" dt="2024-06-05T21:41:48.824" v="2672" actId="21"/>
          <ac:graphicFrameMkLst>
            <pc:docMk/>
            <pc:sldMk cId="1080592633" sldId="964"/>
            <ac:graphicFrameMk id="7" creationId="{DAD55366-4098-958C-12B0-885B4F4F60F2}"/>
          </ac:graphicFrameMkLst>
        </pc:graphicFrameChg>
      </pc:sldChg>
      <pc:sldChg chg="modSp mod ord">
        <pc:chgData name="Vanraden, Paul - REE-ARS" userId="91602886-fe7f-4860-9714-56e67139aa92" providerId="ADAL" clId="{B165699A-70A5-4058-8633-85372DA3A50C}" dt="2024-05-13T17:13:42.058" v="2071" actId="207"/>
        <pc:sldMkLst>
          <pc:docMk/>
          <pc:sldMk cId="2856487890" sldId="965"/>
        </pc:sldMkLst>
        <pc:spChg chg="mod">
          <ac:chgData name="Vanraden, Paul - REE-ARS" userId="91602886-fe7f-4860-9714-56e67139aa92" providerId="ADAL" clId="{B165699A-70A5-4058-8633-85372DA3A50C}" dt="2024-05-13T17:13:42.058" v="2071" actId="207"/>
          <ac:spMkLst>
            <pc:docMk/>
            <pc:sldMk cId="2856487890" sldId="965"/>
            <ac:spMk id="3" creationId="{080052A2-E7EB-B166-A5BC-F3B1046C4176}"/>
          </ac:spMkLst>
        </pc:spChg>
      </pc:sldChg>
      <pc:sldChg chg="modSp del mod ord">
        <pc:chgData name="Vanraden, Paul - REE-ARS" userId="91602886-fe7f-4860-9714-56e67139aa92" providerId="ADAL" clId="{B165699A-70A5-4058-8633-85372DA3A50C}" dt="2024-05-13T19:37:40.383" v="2237" actId="47"/>
        <pc:sldMkLst>
          <pc:docMk/>
          <pc:sldMk cId="2549710585" sldId="966"/>
        </pc:sldMkLst>
        <pc:spChg chg="mod">
          <ac:chgData name="Vanraden, Paul - REE-ARS" userId="91602886-fe7f-4860-9714-56e67139aa92" providerId="ADAL" clId="{B165699A-70A5-4058-8633-85372DA3A50C}" dt="2024-04-26T16:51:11.963" v="1529" actId="20577"/>
          <ac:spMkLst>
            <pc:docMk/>
            <pc:sldMk cId="2549710585" sldId="966"/>
            <ac:spMk id="3" creationId="{3050899C-5713-DF51-9B52-5DBA6C5715F3}"/>
          </ac:spMkLst>
        </pc:spChg>
      </pc:sldChg>
      <pc:sldChg chg="modSp new mod">
        <pc:chgData name="Vanraden, Paul - REE-ARS" userId="91602886-fe7f-4860-9714-56e67139aa92" providerId="ADAL" clId="{B165699A-70A5-4058-8633-85372DA3A50C}" dt="2024-06-10T19:12:53.235" v="2776" actId="20578"/>
        <pc:sldMkLst>
          <pc:docMk/>
          <pc:sldMk cId="3826521445" sldId="967"/>
        </pc:sldMkLst>
        <pc:spChg chg="mod">
          <ac:chgData name="Vanraden, Paul - REE-ARS" userId="91602886-fe7f-4860-9714-56e67139aa92" providerId="ADAL" clId="{B165699A-70A5-4058-8633-85372DA3A50C}" dt="2024-04-30T21:15:38.602" v="1725" actId="20577"/>
          <ac:spMkLst>
            <pc:docMk/>
            <pc:sldMk cId="3826521445" sldId="967"/>
            <ac:spMk id="2" creationId="{7FA271BC-2EC9-C89D-2B63-71EE8BD8A97E}"/>
          </ac:spMkLst>
        </pc:spChg>
        <pc:spChg chg="mod">
          <ac:chgData name="Vanraden, Paul - REE-ARS" userId="91602886-fe7f-4860-9714-56e67139aa92" providerId="ADAL" clId="{B165699A-70A5-4058-8633-85372DA3A50C}" dt="2024-06-10T19:12:53.235" v="2776" actId="20578"/>
          <ac:spMkLst>
            <pc:docMk/>
            <pc:sldMk cId="3826521445" sldId="967"/>
            <ac:spMk id="3" creationId="{04FA4597-02F3-7BE2-A4DC-005EABA214EA}"/>
          </ac:spMkLst>
        </pc:spChg>
      </pc:sldChg>
      <pc:sldChg chg="addSp delSp modSp new mod ord">
        <pc:chgData name="Vanraden, Paul - REE-ARS" userId="91602886-fe7f-4860-9714-56e67139aa92" providerId="ADAL" clId="{B165699A-70A5-4058-8633-85372DA3A50C}" dt="2024-04-26T15:36:10.499" v="1484" actId="2165"/>
        <pc:sldMkLst>
          <pc:docMk/>
          <pc:sldMk cId="1880213236" sldId="968"/>
        </pc:sldMkLst>
        <pc:spChg chg="mod">
          <ac:chgData name="Vanraden, Paul - REE-ARS" userId="91602886-fe7f-4860-9714-56e67139aa92" providerId="ADAL" clId="{B165699A-70A5-4058-8633-85372DA3A50C}" dt="2024-04-25T21:30:34.809" v="1024" actId="20577"/>
          <ac:spMkLst>
            <pc:docMk/>
            <pc:sldMk cId="1880213236" sldId="968"/>
            <ac:spMk id="2" creationId="{6F22F2D9-9DC1-EB63-1FC2-B4CE52F5C108}"/>
          </ac:spMkLst>
        </pc:spChg>
        <pc:spChg chg="del">
          <ac:chgData name="Vanraden, Paul - REE-ARS" userId="91602886-fe7f-4860-9714-56e67139aa92" providerId="ADAL" clId="{B165699A-70A5-4058-8633-85372DA3A50C}" dt="2024-04-24T17:56:04.033" v="122" actId="3680"/>
          <ac:spMkLst>
            <pc:docMk/>
            <pc:sldMk cId="1880213236" sldId="968"/>
            <ac:spMk id="3" creationId="{3304313A-2C89-C7D6-E667-3BB96932736E}"/>
          </ac:spMkLst>
        </pc:spChg>
        <pc:graphicFrameChg chg="add mod ord modGraphic">
          <ac:chgData name="Vanraden, Paul - REE-ARS" userId="91602886-fe7f-4860-9714-56e67139aa92" providerId="ADAL" clId="{B165699A-70A5-4058-8633-85372DA3A50C}" dt="2024-04-26T15:36:10.499" v="1484" actId="2165"/>
          <ac:graphicFrameMkLst>
            <pc:docMk/>
            <pc:sldMk cId="1880213236" sldId="968"/>
            <ac:graphicFrameMk id="4" creationId="{F867AF49-7C61-073A-4563-212DB0A9A994}"/>
          </ac:graphicFrameMkLst>
        </pc:graphicFrameChg>
      </pc:sldChg>
      <pc:sldChg chg="addSp delSp modSp del mod ord">
        <pc:chgData name="Vanraden, Paul - REE-ARS" userId="91602886-fe7f-4860-9714-56e67139aa92" providerId="ADAL" clId="{B165699A-70A5-4058-8633-85372DA3A50C}" dt="2024-05-01T13:18:12.497" v="1859" actId="47"/>
        <pc:sldMkLst>
          <pc:docMk/>
          <pc:sldMk cId="3901330636" sldId="969"/>
        </pc:sldMkLst>
        <pc:spChg chg="mod">
          <ac:chgData name="Vanraden, Paul - REE-ARS" userId="91602886-fe7f-4860-9714-56e67139aa92" providerId="ADAL" clId="{B165699A-70A5-4058-8633-85372DA3A50C}" dt="2024-04-25T18:51:58.278" v="360" actId="207"/>
          <ac:spMkLst>
            <pc:docMk/>
            <pc:sldMk cId="3901330636" sldId="969"/>
            <ac:spMk id="2" creationId="{878C9EF4-AF91-6614-0B5F-DF306919D7EB}"/>
          </ac:spMkLst>
        </pc:spChg>
        <pc:spChg chg="add del mod">
          <ac:chgData name="Vanraden, Paul - REE-ARS" userId="91602886-fe7f-4860-9714-56e67139aa92" providerId="ADAL" clId="{B165699A-70A5-4058-8633-85372DA3A50C}" dt="2024-04-24T18:46:57.442" v="223" actId="3680"/>
          <ac:spMkLst>
            <pc:docMk/>
            <pc:sldMk cId="3901330636" sldId="969"/>
            <ac:spMk id="4" creationId="{F8013DDD-7BEF-5B86-004B-42767A6E9037}"/>
          </ac:spMkLst>
        </pc:spChg>
        <pc:graphicFrameChg chg="add mod ord modGraphic">
          <ac:chgData name="Vanraden, Paul - REE-ARS" userId="91602886-fe7f-4860-9714-56e67139aa92" providerId="ADAL" clId="{B165699A-70A5-4058-8633-85372DA3A50C}" dt="2024-05-01T13:16:56.125" v="1849" actId="113"/>
          <ac:graphicFrameMkLst>
            <pc:docMk/>
            <pc:sldMk cId="3901330636" sldId="969"/>
            <ac:graphicFrameMk id="5" creationId="{C6254D12-E291-F8FA-25AC-3CD6C7DAC5E1}"/>
          </ac:graphicFrameMkLst>
        </pc:graphicFrameChg>
        <pc:graphicFrameChg chg="mod modGraphic">
          <ac:chgData name="Vanraden, Paul - REE-ARS" userId="91602886-fe7f-4860-9714-56e67139aa92" providerId="ADAL" clId="{B165699A-70A5-4058-8633-85372DA3A50C}" dt="2024-05-01T13:16:52.157" v="1848" actId="113"/>
          <ac:graphicFrameMkLst>
            <pc:docMk/>
            <pc:sldMk cId="3901330636" sldId="969"/>
            <ac:graphicFrameMk id="6" creationId="{43DF79F0-7ED2-9E3E-513D-37A220859B26}"/>
          </ac:graphicFrameMkLst>
        </pc:graphicFrameChg>
        <pc:graphicFrameChg chg="del">
          <ac:chgData name="Vanraden, Paul - REE-ARS" userId="91602886-fe7f-4860-9714-56e67139aa92" providerId="ADAL" clId="{B165699A-70A5-4058-8633-85372DA3A50C}" dt="2024-04-24T18:45:11.108" v="222" actId="478"/>
          <ac:graphicFrameMkLst>
            <pc:docMk/>
            <pc:sldMk cId="3901330636" sldId="969"/>
            <ac:graphicFrameMk id="7" creationId="{DAD55366-4098-958C-12B0-885B4F4F60F2}"/>
          </ac:graphicFrameMkLst>
        </pc:graphicFrameChg>
      </pc:sldChg>
      <pc:sldChg chg="modSp del mod ord">
        <pc:chgData name="Vanraden, Paul - REE-ARS" userId="91602886-fe7f-4860-9714-56e67139aa92" providerId="ADAL" clId="{B165699A-70A5-4058-8633-85372DA3A50C}" dt="2024-05-01T13:19:15.349" v="1861" actId="47"/>
        <pc:sldMkLst>
          <pc:docMk/>
          <pc:sldMk cId="357768658" sldId="970"/>
        </pc:sldMkLst>
        <pc:spChg chg="mod">
          <ac:chgData name="Vanraden, Paul - REE-ARS" userId="91602886-fe7f-4860-9714-56e67139aa92" providerId="ADAL" clId="{B165699A-70A5-4058-8633-85372DA3A50C}" dt="2024-04-25T18:51:37.819" v="359" actId="207"/>
          <ac:spMkLst>
            <pc:docMk/>
            <pc:sldMk cId="357768658" sldId="970"/>
            <ac:spMk id="2" creationId="{878C9EF4-AF91-6614-0B5F-DF306919D7EB}"/>
          </ac:spMkLst>
        </pc:spChg>
        <pc:graphicFrameChg chg="mod modGraphic">
          <ac:chgData name="Vanraden, Paul - REE-ARS" userId="91602886-fe7f-4860-9714-56e67139aa92" providerId="ADAL" clId="{B165699A-70A5-4058-8633-85372DA3A50C}" dt="2024-04-24T19:11:47.805" v="318" actId="255"/>
          <ac:graphicFrameMkLst>
            <pc:docMk/>
            <pc:sldMk cId="357768658" sldId="970"/>
            <ac:graphicFrameMk id="5" creationId="{C6254D12-E291-F8FA-25AC-3CD6C7DAC5E1}"/>
          </ac:graphicFrameMkLst>
        </pc:graphicFrameChg>
        <pc:graphicFrameChg chg="mod modGraphic">
          <ac:chgData name="Vanraden, Paul - REE-ARS" userId="91602886-fe7f-4860-9714-56e67139aa92" providerId="ADAL" clId="{B165699A-70A5-4058-8633-85372DA3A50C}" dt="2024-04-24T19:05:29.665" v="301" actId="255"/>
          <ac:graphicFrameMkLst>
            <pc:docMk/>
            <pc:sldMk cId="357768658" sldId="970"/>
            <ac:graphicFrameMk id="6" creationId="{43DF79F0-7ED2-9E3E-513D-37A220859B26}"/>
          </ac:graphicFrameMkLst>
        </pc:graphicFrameChg>
      </pc:sldChg>
      <pc:sldChg chg="modSp del mod ord">
        <pc:chgData name="Vanraden, Paul - REE-ARS" userId="91602886-fe7f-4860-9714-56e67139aa92" providerId="ADAL" clId="{B165699A-70A5-4058-8633-85372DA3A50C}" dt="2024-05-01T13:18:47.506" v="1860" actId="47"/>
        <pc:sldMkLst>
          <pc:docMk/>
          <pc:sldMk cId="3716856354" sldId="971"/>
        </pc:sldMkLst>
        <pc:spChg chg="mod">
          <ac:chgData name="Vanraden, Paul - REE-ARS" userId="91602886-fe7f-4860-9714-56e67139aa92" providerId="ADAL" clId="{B165699A-70A5-4058-8633-85372DA3A50C}" dt="2024-04-25T18:50:58.605" v="358" actId="207"/>
          <ac:spMkLst>
            <pc:docMk/>
            <pc:sldMk cId="3716856354" sldId="971"/>
            <ac:spMk id="2" creationId="{878C9EF4-AF91-6614-0B5F-DF306919D7EB}"/>
          </ac:spMkLst>
        </pc:spChg>
        <pc:graphicFrameChg chg="mod modGraphic">
          <ac:chgData name="Vanraden, Paul - REE-ARS" userId="91602886-fe7f-4860-9714-56e67139aa92" providerId="ADAL" clId="{B165699A-70A5-4058-8633-85372DA3A50C}" dt="2024-04-25T18:46:43.532" v="353" actId="122"/>
          <ac:graphicFrameMkLst>
            <pc:docMk/>
            <pc:sldMk cId="3716856354" sldId="971"/>
            <ac:graphicFrameMk id="5" creationId="{C6254D12-E291-F8FA-25AC-3CD6C7DAC5E1}"/>
          </ac:graphicFrameMkLst>
        </pc:graphicFrameChg>
        <pc:graphicFrameChg chg="mod modGraphic">
          <ac:chgData name="Vanraden, Paul - REE-ARS" userId="91602886-fe7f-4860-9714-56e67139aa92" providerId="ADAL" clId="{B165699A-70A5-4058-8633-85372DA3A50C}" dt="2024-04-25T18:47:13.408" v="354" actId="122"/>
          <ac:graphicFrameMkLst>
            <pc:docMk/>
            <pc:sldMk cId="3716856354" sldId="971"/>
            <ac:graphicFrameMk id="6" creationId="{43DF79F0-7ED2-9E3E-513D-37A220859B26}"/>
          </ac:graphicFrameMkLst>
        </pc:graphicFrameChg>
      </pc:sldChg>
      <pc:sldChg chg="modSp new mod ord">
        <pc:chgData name="Vanraden, Paul - REE-ARS" userId="91602886-fe7f-4860-9714-56e67139aa92" providerId="ADAL" clId="{B165699A-70A5-4058-8633-85372DA3A50C}" dt="2024-06-10T19:27:31.648" v="2790" actId="6549"/>
        <pc:sldMkLst>
          <pc:docMk/>
          <pc:sldMk cId="2436260410" sldId="972"/>
        </pc:sldMkLst>
        <pc:spChg chg="mod">
          <ac:chgData name="Vanraden, Paul - REE-ARS" userId="91602886-fe7f-4860-9714-56e67139aa92" providerId="ADAL" clId="{B165699A-70A5-4058-8633-85372DA3A50C}" dt="2024-04-25T19:34:26.178" v="540" actId="20577"/>
          <ac:spMkLst>
            <pc:docMk/>
            <pc:sldMk cId="2436260410" sldId="972"/>
            <ac:spMk id="2" creationId="{52EAE369-5DBB-255B-0FD7-050E93398B3B}"/>
          </ac:spMkLst>
        </pc:spChg>
        <pc:spChg chg="mod">
          <ac:chgData name="Vanraden, Paul - REE-ARS" userId="91602886-fe7f-4860-9714-56e67139aa92" providerId="ADAL" clId="{B165699A-70A5-4058-8633-85372DA3A50C}" dt="2024-06-10T19:27:31.648" v="2790" actId="6549"/>
          <ac:spMkLst>
            <pc:docMk/>
            <pc:sldMk cId="2436260410" sldId="972"/>
            <ac:spMk id="3" creationId="{01E1368D-EE6C-0AB9-37A7-AB8B0BCB0C38}"/>
          </ac:spMkLst>
        </pc:spChg>
      </pc:sldChg>
      <pc:sldChg chg="modSp new mod">
        <pc:chgData name="Vanraden, Paul - REE-ARS" userId="91602886-fe7f-4860-9714-56e67139aa92" providerId="ADAL" clId="{B165699A-70A5-4058-8633-85372DA3A50C}" dt="2024-05-13T17:08:14.680" v="2058" actId="207"/>
        <pc:sldMkLst>
          <pc:docMk/>
          <pc:sldMk cId="2171892395" sldId="973"/>
        </pc:sldMkLst>
        <pc:spChg chg="mod">
          <ac:chgData name="Vanraden, Paul - REE-ARS" userId="91602886-fe7f-4860-9714-56e67139aa92" providerId="ADAL" clId="{B165699A-70A5-4058-8633-85372DA3A50C}" dt="2024-05-01T13:29:51.340" v="1889" actId="207"/>
          <ac:spMkLst>
            <pc:docMk/>
            <pc:sldMk cId="2171892395" sldId="973"/>
            <ac:spMk id="2" creationId="{B9765B0B-375F-A848-65C0-DACB3CFB2ED0}"/>
          </ac:spMkLst>
        </pc:spChg>
        <pc:spChg chg="mod">
          <ac:chgData name="Vanraden, Paul - REE-ARS" userId="91602886-fe7f-4860-9714-56e67139aa92" providerId="ADAL" clId="{B165699A-70A5-4058-8633-85372DA3A50C}" dt="2024-05-13T17:08:14.680" v="2058" actId="207"/>
          <ac:spMkLst>
            <pc:docMk/>
            <pc:sldMk cId="2171892395" sldId="973"/>
            <ac:spMk id="3" creationId="{FA0A279D-B937-ECB6-028F-D79300FAEEE2}"/>
          </ac:spMkLst>
        </pc:spChg>
      </pc:sldChg>
      <pc:sldChg chg="new del">
        <pc:chgData name="Vanraden, Paul - REE-ARS" userId="91602886-fe7f-4860-9714-56e67139aa92" providerId="ADAL" clId="{B165699A-70A5-4058-8633-85372DA3A50C}" dt="2024-04-25T19:30:56.337" v="467" actId="680"/>
        <pc:sldMkLst>
          <pc:docMk/>
          <pc:sldMk cId="2813533689" sldId="973"/>
        </pc:sldMkLst>
      </pc:sldChg>
      <pc:sldChg chg="modSp new mod">
        <pc:chgData name="Vanraden, Paul - REE-ARS" userId="91602886-fe7f-4860-9714-56e67139aa92" providerId="ADAL" clId="{B165699A-70A5-4058-8633-85372DA3A50C}" dt="2024-05-13T18:02:48.195" v="2182" actId="207"/>
        <pc:sldMkLst>
          <pc:docMk/>
          <pc:sldMk cId="2689413053" sldId="974"/>
        </pc:sldMkLst>
        <pc:spChg chg="mod">
          <ac:chgData name="Vanraden, Paul - REE-ARS" userId="91602886-fe7f-4860-9714-56e67139aa92" providerId="ADAL" clId="{B165699A-70A5-4058-8633-85372DA3A50C}" dt="2024-04-25T19:47:34.933" v="646" actId="20577"/>
          <ac:spMkLst>
            <pc:docMk/>
            <pc:sldMk cId="2689413053" sldId="974"/>
            <ac:spMk id="2" creationId="{AFEF67C0-24FE-F38C-86D4-E702956C1557}"/>
          </ac:spMkLst>
        </pc:spChg>
        <pc:spChg chg="mod">
          <ac:chgData name="Vanraden, Paul - REE-ARS" userId="91602886-fe7f-4860-9714-56e67139aa92" providerId="ADAL" clId="{B165699A-70A5-4058-8633-85372DA3A50C}" dt="2024-05-13T18:02:48.195" v="2182" actId="207"/>
          <ac:spMkLst>
            <pc:docMk/>
            <pc:sldMk cId="2689413053" sldId="974"/>
            <ac:spMk id="3" creationId="{30532D80-236B-B3E7-3BB8-ED7529D2692F}"/>
          </ac:spMkLst>
        </pc:spChg>
      </pc:sldChg>
      <pc:sldChg chg="addSp delSp modSp new mod">
        <pc:chgData name="Vanraden, Paul - REE-ARS" userId="91602886-fe7f-4860-9714-56e67139aa92" providerId="ADAL" clId="{B165699A-70A5-4058-8633-85372DA3A50C}" dt="2024-06-10T19:25:24.956" v="2779" actId="207"/>
        <pc:sldMkLst>
          <pc:docMk/>
          <pc:sldMk cId="709364212" sldId="975"/>
        </pc:sldMkLst>
        <pc:spChg chg="mod">
          <ac:chgData name="Vanraden, Paul - REE-ARS" userId="91602886-fe7f-4860-9714-56e67139aa92" providerId="ADAL" clId="{B165699A-70A5-4058-8633-85372DA3A50C}" dt="2024-04-26T13:11:59.085" v="1188" actId="20577"/>
          <ac:spMkLst>
            <pc:docMk/>
            <pc:sldMk cId="709364212" sldId="975"/>
            <ac:spMk id="2" creationId="{697D9EDD-F8C7-8882-7C82-33CF520B41E6}"/>
          </ac:spMkLst>
        </pc:spChg>
        <pc:spChg chg="del">
          <ac:chgData name="Vanraden, Paul - REE-ARS" userId="91602886-fe7f-4860-9714-56e67139aa92" providerId="ADAL" clId="{B165699A-70A5-4058-8633-85372DA3A50C}" dt="2024-04-25T21:41:03.887" v="1046" actId="3680"/>
          <ac:spMkLst>
            <pc:docMk/>
            <pc:sldMk cId="709364212" sldId="975"/>
            <ac:spMk id="3" creationId="{8F9A5DF4-A43C-55D8-551B-0AC85741E7D1}"/>
          </ac:spMkLst>
        </pc:spChg>
        <pc:graphicFrameChg chg="add mod ord modGraphic">
          <ac:chgData name="Vanraden, Paul - REE-ARS" userId="91602886-fe7f-4860-9714-56e67139aa92" providerId="ADAL" clId="{B165699A-70A5-4058-8633-85372DA3A50C}" dt="2024-06-10T19:25:24.956" v="2779" actId="207"/>
          <ac:graphicFrameMkLst>
            <pc:docMk/>
            <pc:sldMk cId="709364212" sldId="975"/>
            <ac:graphicFrameMk id="4" creationId="{F56A043F-1C3F-CD75-705F-D41EAF7440C5}"/>
          </ac:graphicFrameMkLst>
        </pc:graphicFrameChg>
      </pc:sldChg>
      <pc:sldChg chg="modSp mod">
        <pc:chgData name="Vanraden, Paul - REE-ARS" userId="91602886-fe7f-4860-9714-56e67139aa92" providerId="ADAL" clId="{B165699A-70A5-4058-8633-85372DA3A50C}" dt="2024-05-01T13:42:55.550" v="2021" actId="14734"/>
        <pc:sldMkLst>
          <pc:docMk/>
          <pc:sldMk cId="2984423192" sldId="976"/>
        </pc:sldMkLst>
        <pc:spChg chg="mod">
          <ac:chgData name="Vanraden, Paul - REE-ARS" userId="91602886-fe7f-4860-9714-56e67139aa92" providerId="ADAL" clId="{B165699A-70A5-4058-8633-85372DA3A50C}" dt="2024-04-26T15:06:30.864" v="1446" actId="207"/>
          <ac:spMkLst>
            <pc:docMk/>
            <pc:sldMk cId="2984423192" sldId="976"/>
            <ac:spMk id="2" creationId="{697D9EDD-F8C7-8882-7C82-33CF520B41E6}"/>
          </ac:spMkLst>
        </pc:spChg>
        <pc:graphicFrameChg chg="mod modGraphic">
          <ac:chgData name="Vanraden, Paul - REE-ARS" userId="91602886-fe7f-4860-9714-56e67139aa92" providerId="ADAL" clId="{B165699A-70A5-4058-8633-85372DA3A50C}" dt="2024-05-01T13:42:55.550" v="2021" actId="14734"/>
          <ac:graphicFrameMkLst>
            <pc:docMk/>
            <pc:sldMk cId="2984423192" sldId="976"/>
            <ac:graphicFrameMk id="4" creationId="{F56A043F-1C3F-CD75-705F-D41EAF7440C5}"/>
          </ac:graphicFrameMkLst>
        </pc:graphicFrameChg>
      </pc:sldChg>
      <pc:sldChg chg="modSp new del mod">
        <pc:chgData name="Vanraden, Paul - REE-ARS" userId="91602886-fe7f-4860-9714-56e67139aa92" providerId="ADAL" clId="{B165699A-70A5-4058-8633-85372DA3A50C}" dt="2024-05-13T17:01:12.306" v="2031" actId="47"/>
        <pc:sldMkLst>
          <pc:docMk/>
          <pc:sldMk cId="2725757574" sldId="977"/>
        </pc:sldMkLst>
        <pc:spChg chg="mod">
          <ac:chgData name="Vanraden, Paul - REE-ARS" userId="91602886-fe7f-4860-9714-56e67139aa92" providerId="ADAL" clId="{B165699A-70A5-4058-8633-85372DA3A50C}" dt="2024-04-26T19:08:22.267" v="1568" actId="207"/>
          <ac:spMkLst>
            <pc:docMk/>
            <pc:sldMk cId="2725757574" sldId="977"/>
            <ac:spMk id="2" creationId="{64817DDE-A522-9818-AA53-206B284EA2F7}"/>
          </ac:spMkLst>
        </pc:spChg>
      </pc:sldChg>
      <pc:sldChg chg="modSp del mod">
        <pc:chgData name="Vanraden, Paul - REE-ARS" userId="91602886-fe7f-4860-9714-56e67139aa92" providerId="ADAL" clId="{B165699A-70A5-4058-8633-85372DA3A50C}" dt="2024-05-13T17:20:55.809" v="2084" actId="47"/>
        <pc:sldMkLst>
          <pc:docMk/>
          <pc:sldMk cId="3196273548" sldId="978"/>
        </pc:sldMkLst>
        <pc:graphicFrameChg chg="modGraphic">
          <ac:chgData name="Vanraden, Paul - REE-ARS" userId="91602886-fe7f-4860-9714-56e67139aa92" providerId="ADAL" clId="{B165699A-70A5-4058-8633-85372DA3A50C}" dt="2024-05-01T13:18:00.244" v="1858" actId="113"/>
          <ac:graphicFrameMkLst>
            <pc:docMk/>
            <pc:sldMk cId="3196273548" sldId="978"/>
            <ac:graphicFrameMk id="5" creationId="{C6254D12-E291-F8FA-25AC-3CD6C7DAC5E1}"/>
          </ac:graphicFrameMkLst>
        </pc:graphicFrameChg>
        <pc:graphicFrameChg chg="modGraphic">
          <ac:chgData name="Vanraden, Paul - REE-ARS" userId="91602886-fe7f-4860-9714-56e67139aa92" providerId="ADAL" clId="{B165699A-70A5-4058-8633-85372DA3A50C}" dt="2024-05-01T13:17:53.712" v="1857" actId="113"/>
          <ac:graphicFrameMkLst>
            <pc:docMk/>
            <pc:sldMk cId="3196273548" sldId="978"/>
            <ac:graphicFrameMk id="6" creationId="{43DF79F0-7ED2-9E3E-513D-37A220859B26}"/>
          </ac:graphicFrameMkLst>
        </pc:graphicFrameChg>
      </pc:sldChg>
      <pc:sldChg chg="modSp del mod">
        <pc:chgData name="Vanraden, Paul - REE-ARS" userId="91602886-fe7f-4860-9714-56e67139aa92" providerId="ADAL" clId="{B165699A-70A5-4058-8633-85372DA3A50C}" dt="2024-05-13T17:51:06.593" v="2104" actId="47"/>
        <pc:sldMkLst>
          <pc:docMk/>
          <pc:sldMk cId="1632728423" sldId="979"/>
        </pc:sldMkLst>
        <pc:graphicFrameChg chg="modGraphic">
          <ac:chgData name="Vanraden, Paul - REE-ARS" userId="91602886-fe7f-4860-9714-56e67139aa92" providerId="ADAL" clId="{B165699A-70A5-4058-8633-85372DA3A50C}" dt="2024-05-13T17:22:02.693" v="2091" actId="20577"/>
          <ac:graphicFrameMkLst>
            <pc:docMk/>
            <pc:sldMk cId="1632728423" sldId="979"/>
            <ac:graphicFrameMk id="6" creationId="{43DF79F0-7ED2-9E3E-513D-37A220859B26}"/>
          </ac:graphicFrameMkLst>
        </pc:graphicFrameChg>
      </pc:sldChg>
      <pc:sldChg chg="modSp del mod">
        <pc:chgData name="Vanraden, Paul - REE-ARS" userId="91602886-fe7f-4860-9714-56e67139aa92" providerId="ADAL" clId="{B165699A-70A5-4058-8633-85372DA3A50C}" dt="2024-05-13T17:55:50.443" v="2123" actId="47"/>
        <pc:sldMkLst>
          <pc:docMk/>
          <pc:sldMk cId="1686536743" sldId="980"/>
        </pc:sldMkLst>
        <pc:graphicFrameChg chg="modGraphic">
          <ac:chgData name="Vanraden, Paul - REE-ARS" userId="91602886-fe7f-4860-9714-56e67139aa92" providerId="ADAL" clId="{B165699A-70A5-4058-8633-85372DA3A50C}" dt="2024-05-01T13:19:37.678" v="1870" actId="113"/>
          <ac:graphicFrameMkLst>
            <pc:docMk/>
            <pc:sldMk cId="1686536743" sldId="980"/>
            <ac:graphicFrameMk id="5" creationId="{C6254D12-E291-F8FA-25AC-3CD6C7DAC5E1}"/>
          </ac:graphicFrameMkLst>
        </pc:graphicFrameChg>
        <pc:graphicFrameChg chg="modGraphic">
          <ac:chgData name="Vanraden, Paul - REE-ARS" userId="91602886-fe7f-4860-9714-56e67139aa92" providerId="ADAL" clId="{B165699A-70A5-4058-8633-85372DA3A50C}" dt="2024-05-01T13:19:33.443" v="1869" actId="113"/>
          <ac:graphicFrameMkLst>
            <pc:docMk/>
            <pc:sldMk cId="1686536743" sldId="980"/>
            <ac:graphicFrameMk id="6" creationId="{43DF79F0-7ED2-9E3E-513D-37A220859B26}"/>
          </ac:graphicFrameMkLst>
        </pc:graphicFrameChg>
      </pc:sldChg>
      <pc:sldChg chg="addSp delSp modSp new del mod ord">
        <pc:chgData name="Vanraden, Paul - REE-ARS" userId="91602886-fe7f-4860-9714-56e67139aa92" providerId="ADAL" clId="{B165699A-70A5-4058-8633-85372DA3A50C}" dt="2024-06-10T19:38:58.153" v="2884" actId="47"/>
        <pc:sldMkLst>
          <pc:docMk/>
          <pc:sldMk cId="1970235978" sldId="981"/>
        </pc:sldMkLst>
        <pc:spChg chg="mod">
          <ac:chgData name="Vanraden, Paul - REE-ARS" userId="91602886-fe7f-4860-9714-56e67139aa92" providerId="ADAL" clId="{B165699A-70A5-4058-8633-85372DA3A50C}" dt="2024-05-13T17:20:23.043" v="2083"/>
          <ac:spMkLst>
            <pc:docMk/>
            <pc:sldMk cId="1970235978" sldId="981"/>
            <ac:spMk id="2" creationId="{57626A1A-0189-B5E1-25D4-94E79C39DDE7}"/>
          </ac:spMkLst>
        </pc:spChg>
        <pc:spChg chg="del">
          <ac:chgData name="Vanraden, Paul - REE-ARS" userId="91602886-fe7f-4860-9714-56e67139aa92" providerId="ADAL" clId="{B165699A-70A5-4058-8633-85372DA3A50C}" dt="2024-05-13T17:15:43.247" v="2073" actId="3680"/>
          <ac:spMkLst>
            <pc:docMk/>
            <pc:sldMk cId="1970235978" sldId="981"/>
            <ac:spMk id="3" creationId="{43FA27C3-5D60-E6C5-DF81-39ED00875275}"/>
          </ac:spMkLst>
        </pc:spChg>
        <pc:graphicFrameChg chg="add mod ord modGraphic">
          <ac:chgData name="Vanraden, Paul - REE-ARS" userId="91602886-fe7f-4860-9714-56e67139aa92" providerId="ADAL" clId="{B165699A-70A5-4058-8633-85372DA3A50C}" dt="2024-05-13T17:25:38.760" v="2103" actId="122"/>
          <ac:graphicFrameMkLst>
            <pc:docMk/>
            <pc:sldMk cId="1970235978" sldId="981"/>
            <ac:graphicFrameMk id="4" creationId="{3DF349CF-4B37-F20F-FE2A-FD68E480BEF0}"/>
          </ac:graphicFrameMkLst>
        </pc:graphicFrameChg>
      </pc:sldChg>
      <pc:sldChg chg="modSp del mod ord">
        <pc:chgData name="Vanraden, Paul - REE-ARS" userId="91602886-fe7f-4860-9714-56e67139aa92" providerId="ADAL" clId="{B165699A-70A5-4058-8633-85372DA3A50C}" dt="2024-06-10T19:38:59.203" v="2885" actId="47"/>
        <pc:sldMkLst>
          <pc:docMk/>
          <pc:sldMk cId="1414101394" sldId="982"/>
        </pc:sldMkLst>
        <pc:spChg chg="mod">
          <ac:chgData name="Vanraden, Paul - REE-ARS" userId="91602886-fe7f-4860-9714-56e67139aa92" providerId="ADAL" clId="{B165699A-70A5-4058-8633-85372DA3A50C}" dt="2024-05-13T17:22:49.506" v="2099"/>
          <ac:spMkLst>
            <pc:docMk/>
            <pc:sldMk cId="1414101394" sldId="982"/>
            <ac:spMk id="2" creationId="{57626A1A-0189-B5E1-25D4-94E79C39DDE7}"/>
          </ac:spMkLst>
        </pc:spChg>
        <pc:graphicFrameChg chg="mod modGraphic">
          <ac:chgData name="Vanraden, Paul - REE-ARS" userId="91602886-fe7f-4860-9714-56e67139aa92" providerId="ADAL" clId="{B165699A-70A5-4058-8633-85372DA3A50C}" dt="2024-05-13T17:53:26.081" v="2120" actId="122"/>
          <ac:graphicFrameMkLst>
            <pc:docMk/>
            <pc:sldMk cId="1414101394" sldId="982"/>
            <ac:graphicFrameMk id="4" creationId="{3DF349CF-4B37-F20F-FE2A-FD68E480BEF0}"/>
          </ac:graphicFrameMkLst>
        </pc:graphicFrameChg>
      </pc:sldChg>
      <pc:sldChg chg="modSp del mod ord">
        <pc:chgData name="Vanraden, Paul - REE-ARS" userId="91602886-fe7f-4860-9714-56e67139aa92" providerId="ADAL" clId="{B165699A-70A5-4058-8633-85372DA3A50C}" dt="2024-06-10T19:39:00.288" v="2886" actId="47"/>
        <pc:sldMkLst>
          <pc:docMk/>
          <pc:sldMk cId="2636503278" sldId="983"/>
        </pc:sldMkLst>
        <pc:spChg chg="mod">
          <ac:chgData name="Vanraden, Paul - REE-ARS" userId="91602886-fe7f-4860-9714-56e67139aa92" providerId="ADAL" clId="{B165699A-70A5-4058-8633-85372DA3A50C}" dt="2024-05-13T17:52:08.070" v="2116"/>
          <ac:spMkLst>
            <pc:docMk/>
            <pc:sldMk cId="2636503278" sldId="983"/>
            <ac:spMk id="2" creationId="{57626A1A-0189-B5E1-25D4-94E79C39DDE7}"/>
          </ac:spMkLst>
        </pc:spChg>
        <pc:graphicFrameChg chg="mod modGraphic">
          <ac:chgData name="Vanraden, Paul - REE-ARS" userId="91602886-fe7f-4860-9714-56e67139aa92" providerId="ADAL" clId="{B165699A-70A5-4058-8633-85372DA3A50C}" dt="2024-05-13T17:54:25.958" v="2122" actId="122"/>
          <ac:graphicFrameMkLst>
            <pc:docMk/>
            <pc:sldMk cId="2636503278" sldId="983"/>
            <ac:graphicFrameMk id="4" creationId="{3DF349CF-4B37-F20F-FE2A-FD68E480BEF0}"/>
          </ac:graphicFrameMkLst>
        </pc:graphicFrameChg>
      </pc:sldChg>
      <pc:sldChg chg="addSp delSp modSp new mod ord">
        <pc:chgData name="Vanraden, Paul - REE-ARS" userId="91602886-fe7f-4860-9714-56e67139aa92" providerId="ADAL" clId="{B165699A-70A5-4058-8633-85372DA3A50C}" dt="2024-06-05T21:52:49.532" v="2720" actId="20577"/>
        <pc:sldMkLst>
          <pc:docMk/>
          <pc:sldMk cId="2485036395" sldId="984"/>
        </pc:sldMkLst>
        <pc:spChg chg="mod">
          <ac:chgData name="Vanraden, Paul - REE-ARS" userId="91602886-fe7f-4860-9714-56e67139aa92" providerId="ADAL" clId="{B165699A-70A5-4058-8633-85372DA3A50C}" dt="2024-05-23T17:06:09.929" v="2521" actId="207"/>
          <ac:spMkLst>
            <pc:docMk/>
            <pc:sldMk cId="2485036395" sldId="984"/>
            <ac:spMk id="2" creationId="{425B5C61-D6F8-ABC4-D625-3D80A3D0AB9C}"/>
          </ac:spMkLst>
        </pc:spChg>
        <pc:spChg chg="del">
          <ac:chgData name="Vanraden, Paul - REE-ARS" userId="91602886-fe7f-4860-9714-56e67139aa92" providerId="ADAL" clId="{B165699A-70A5-4058-8633-85372DA3A50C}" dt="2024-05-23T16:51:08.594" v="2246"/>
          <ac:spMkLst>
            <pc:docMk/>
            <pc:sldMk cId="2485036395" sldId="984"/>
            <ac:spMk id="3" creationId="{5056BAE3-B4D3-3106-B17C-1215CC695ED0}"/>
          </ac:spMkLst>
        </pc:spChg>
        <pc:spChg chg="add mod">
          <ac:chgData name="Vanraden, Paul - REE-ARS" userId="91602886-fe7f-4860-9714-56e67139aa92" providerId="ADAL" clId="{B165699A-70A5-4058-8633-85372DA3A50C}" dt="2024-06-05T19:23:47.847" v="2635" actId="208"/>
          <ac:spMkLst>
            <pc:docMk/>
            <pc:sldMk cId="2485036395" sldId="984"/>
            <ac:spMk id="3" creationId="{D4FE0A74-80EC-F310-2D03-1D136A2E9FB1}"/>
          </ac:spMkLst>
        </pc:spChg>
        <pc:spChg chg="add del">
          <ac:chgData name="Vanraden, Paul - REE-ARS" userId="91602886-fe7f-4860-9714-56e67139aa92" providerId="ADAL" clId="{B165699A-70A5-4058-8633-85372DA3A50C}" dt="2024-05-23T16:50:41.716" v="2245"/>
          <ac:spMkLst>
            <pc:docMk/>
            <pc:sldMk cId="2485036395" sldId="984"/>
            <ac:spMk id="4" creationId="{EA31EE3E-7446-8629-2709-242740400043}"/>
          </ac:spMkLst>
        </pc:spChg>
        <pc:spChg chg="add mod">
          <ac:chgData name="Vanraden, Paul - REE-ARS" userId="91602886-fe7f-4860-9714-56e67139aa92" providerId="ADAL" clId="{B165699A-70A5-4058-8633-85372DA3A50C}" dt="2024-06-05T21:52:49.532" v="2720" actId="20577"/>
          <ac:spMkLst>
            <pc:docMk/>
            <pc:sldMk cId="2485036395" sldId="984"/>
            <ac:spMk id="8" creationId="{488D4185-F9D8-55A6-3020-F2A18C3CF7FD}"/>
          </ac:spMkLst>
        </pc:spChg>
        <pc:picChg chg="add mod">
          <ac:chgData name="Vanraden, Paul - REE-ARS" userId="91602886-fe7f-4860-9714-56e67139aa92" providerId="ADAL" clId="{B165699A-70A5-4058-8633-85372DA3A50C}" dt="2024-05-23T16:50:26.335" v="2244"/>
          <ac:picMkLst>
            <pc:docMk/>
            <pc:sldMk cId="2485036395" sldId="984"/>
            <ac:picMk id="5" creationId="{9751E54E-7CC9-1941-6FDD-665325D08731}"/>
          </ac:picMkLst>
        </pc:picChg>
        <pc:picChg chg="add mod">
          <ac:chgData name="Vanraden, Paul - REE-ARS" userId="91602886-fe7f-4860-9714-56e67139aa92" providerId="ADAL" clId="{B165699A-70A5-4058-8633-85372DA3A50C}" dt="2024-05-23T16:53:47.920" v="2301" actId="14100"/>
          <ac:picMkLst>
            <pc:docMk/>
            <pc:sldMk cId="2485036395" sldId="984"/>
            <ac:picMk id="6" creationId="{EEFF2F4E-7736-F011-A664-244A7603BB6A}"/>
          </ac:picMkLst>
        </pc:picChg>
        <pc:picChg chg="add mod">
          <ac:chgData name="Vanraden, Paul - REE-ARS" userId="91602886-fe7f-4860-9714-56e67139aa92" providerId="ADAL" clId="{B165699A-70A5-4058-8633-85372DA3A50C}" dt="2024-05-23T16:51:08.594" v="2246"/>
          <ac:picMkLst>
            <pc:docMk/>
            <pc:sldMk cId="2485036395" sldId="984"/>
            <ac:picMk id="7" creationId="{AAB67C91-A8F3-CC54-751F-CF14980F147E}"/>
          </ac:picMkLst>
        </pc:picChg>
      </pc:sldChg>
      <pc:sldChg chg="modSp mod">
        <pc:chgData name="Vanraden, Paul - REE-ARS" userId="91602886-fe7f-4860-9714-56e67139aa92" providerId="ADAL" clId="{B165699A-70A5-4058-8633-85372DA3A50C}" dt="2024-06-05T21:44:06.125" v="2680" actId="113"/>
        <pc:sldMkLst>
          <pc:docMk/>
          <pc:sldMk cId="1867446398" sldId="985"/>
        </pc:sldMkLst>
        <pc:graphicFrameChg chg="mod modGraphic">
          <ac:chgData name="Vanraden, Paul - REE-ARS" userId="91602886-fe7f-4860-9714-56e67139aa92" providerId="ADAL" clId="{B165699A-70A5-4058-8633-85372DA3A50C}" dt="2024-06-05T21:44:06.125" v="2680" actId="113"/>
          <ac:graphicFrameMkLst>
            <pc:docMk/>
            <pc:sldMk cId="1867446398" sldId="985"/>
            <ac:graphicFrameMk id="4" creationId="{B0199935-5C79-85E5-8E6B-5F5393334DA1}"/>
          </ac:graphicFrameMkLst>
        </pc:graphicFrameChg>
      </pc:sldChg>
      <pc:sldChg chg="del">
        <pc:chgData name="Vanraden, Paul - REE-ARS" userId="91602886-fe7f-4860-9714-56e67139aa92" providerId="ADAL" clId="{B165699A-70A5-4058-8633-85372DA3A50C}" dt="2024-06-05T19:24:15.910" v="2636" actId="47"/>
        <pc:sldMkLst>
          <pc:docMk/>
          <pc:sldMk cId="1030544702" sldId="986"/>
        </pc:sldMkLst>
      </pc:sldChg>
      <pc:sldChg chg="addSp modSp mod">
        <pc:chgData name="Vanraden, Paul - REE-ARS" userId="91602886-fe7f-4860-9714-56e67139aa92" providerId="ADAL" clId="{B165699A-70A5-4058-8633-85372DA3A50C}" dt="2024-06-10T19:43:02.649" v="2893" actId="6549"/>
        <pc:sldMkLst>
          <pc:docMk/>
          <pc:sldMk cId="1655261269" sldId="987"/>
        </pc:sldMkLst>
        <pc:spChg chg="mod">
          <ac:chgData name="Vanraden, Paul - REE-ARS" userId="91602886-fe7f-4860-9714-56e67139aa92" providerId="ADAL" clId="{B165699A-70A5-4058-8633-85372DA3A50C}" dt="2024-06-05T21:54:40.253" v="2721" actId="207"/>
          <ac:spMkLst>
            <pc:docMk/>
            <pc:sldMk cId="1655261269" sldId="987"/>
            <ac:spMk id="2" creationId="{E1085526-1B80-A371-A5B6-109698BE7E89}"/>
          </ac:spMkLst>
        </pc:spChg>
        <pc:spChg chg="mod">
          <ac:chgData name="Vanraden, Paul - REE-ARS" userId="91602886-fe7f-4860-9714-56e67139aa92" providerId="ADAL" clId="{B165699A-70A5-4058-8633-85372DA3A50C}" dt="2024-06-10T19:36:11.236" v="2882" actId="14100"/>
          <ac:spMkLst>
            <pc:docMk/>
            <pc:sldMk cId="1655261269" sldId="987"/>
            <ac:spMk id="3" creationId="{14CC924C-97A6-4359-7E7A-C2F489686477}"/>
          </ac:spMkLst>
        </pc:spChg>
        <pc:spChg chg="add mod">
          <ac:chgData name="Vanraden, Paul - REE-ARS" userId="91602886-fe7f-4860-9714-56e67139aa92" providerId="ADAL" clId="{B165699A-70A5-4058-8633-85372DA3A50C}" dt="2024-06-10T19:43:02.649" v="2893" actId="6549"/>
          <ac:spMkLst>
            <pc:docMk/>
            <pc:sldMk cId="1655261269" sldId="987"/>
            <ac:spMk id="4" creationId="{79B17074-99C0-435A-44E0-DC7B6E61999E}"/>
          </ac:spMkLst>
        </pc:spChg>
        <pc:picChg chg="mod">
          <ac:chgData name="Vanraden, Paul - REE-ARS" userId="91602886-fe7f-4860-9714-56e67139aa92" providerId="ADAL" clId="{B165699A-70A5-4058-8633-85372DA3A50C}" dt="2024-06-10T19:35:12.844" v="2870" actId="14100"/>
          <ac:picMkLst>
            <pc:docMk/>
            <pc:sldMk cId="1655261269" sldId="987"/>
            <ac:picMk id="5" creationId="{F2DB8C7D-8F75-D320-3C6F-8F56CB2A6F84}"/>
          </ac:picMkLst>
        </pc:picChg>
        <pc:picChg chg="mod">
          <ac:chgData name="Vanraden, Paul - REE-ARS" userId="91602886-fe7f-4860-9714-56e67139aa92" providerId="ADAL" clId="{B165699A-70A5-4058-8633-85372DA3A50C}" dt="2024-06-10T19:30:12.360" v="2791" actId="1076"/>
          <ac:picMkLst>
            <pc:docMk/>
            <pc:sldMk cId="1655261269" sldId="987"/>
            <ac:picMk id="8" creationId="{AA107E8B-FFF1-9A69-9A0C-BE32FD135C4B}"/>
          </ac:picMkLst>
        </pc:picChg>
      </pc:sldChg>
      <pc:sldMasterChg chg="modSp mod delSldLayout">
        <pc:chgData name="Vanraden, Paul - REE-ARS" userId="91602886-fe7f-4860-9714-56e67139aa92" providerId="ADAL" clId="{B165699A-70A5-4058-8633-85372DA3A50C}" dt="2024-06-06T13:33:10.830" v="2775" actId="20577"/>
        <pc:sldMasterMkLst>
          <pc:docMk/>
          <pc:sldMasterMk cId="1014719039" sldId="2147483673"/>
        </pc:sldMasterMkLst>
        <pc:spChg chg="mod">
          <ac:chgData name="Vanraden, Paul - REE-ARS" userId="91602886-fe7f-4860-9714-56e67139aa92" providerId="ADAL" clId="{B165699A-70A5-4058-8633-85372DA3A50C}" dt="2024-06-06T13:33:10.830" v="2775" actId="20577"/>
          <ac:spMkLst>
            <pc:docMk/>
            <pc:sldMasterMk cId="1014719039" sldId="2147483673"/>
            <ac:spMk id="13" creationId="{00000000-0000-0000-0000-000000000000}"/>
          </ac:spMkLst>
        </pc:spChg>
        <pc:sldLayoutChg chg="del">
          <pc:chgData name="Vanraden, Paul - REE-ARS" userId="91602886-fe7f-4860-9714-56e67139aa92" providerId="ADAL" clId="{B165699A-70A5-4058-8633-85372DA3A50C}" dt="2024-04-25T21:33:12.214" v="1034" actId="47"/>
          <pc:sldLayoutMkLst>
            <pc:docMk/>
            <pc:sldMasterMk cId="1014719039" sldId="2147483673"/>
            <pc:sldLayoutMk cId="62181363" sldId="2147483678"/>
          </pc:sldLayoutMkLst>
        </pc:sldLayoutChg>
        <pc:sldLayoutChg chg="del">
          <pc:chgData name="Vanraden, Paul - REE-ARS" userId="91602886-fe7f-4860-9714-56e67139aa92" providerId="ADAL" clId="{B165699A-70A5-4058-8633-85372DA3A50C}" dt="2024-06-05T21:45:31.500" v="2681" actId="2696"/>
          <pc:sldLayoutMkLst>
            <pc:docMk/>
            <pc:sldMasterMk cId="1014719039" sldId="2147483673"/>
            <pc:sldLayoutMk cId="3954768761" sldId="2147483678"/>
          </pc:sldLayoutMkLst>
        </pc:sldLayoutChg>
        <pc:sldLayoutChg chg="del">
          <pc:chgData name="Vanraden, Paul - REE-ARS" userId="91602886-fe7f-4860-9714-56e67139aa92" providerId="ADAL" clId="{B165699A-70A5-4058-8633-85372DA3A50C}" dt="2024-05-13T18:07:52.533" v="2183" actId="47"/>
          <pc:sldLayoutMkLst>
            <pc:docMk/>
            <pc:sldMasterMk cId="1014719039" sldId="2147483673"/>
            <pc:sldLayoutMk cId="2712530217" sldId="2147483679"/>
          </pc:sldLayoutMkLst>
        </pc:sldLayoutChg>
      </pc:sldMasterChg>
    </pc:docChg>
  </pc:docChgLst>
  <pc:docChgLst>
    <pc:chgData name="Vanraden, Paul - REE-ARS" userId="91602886-fe7f-4860-9714-56e67139aa92" providerId="ADAL" clId="{0DF8BADD-17A7-429B-AF19-DEED1DEA783A}"/>
    <pc:docChg chg="custSel addSld delSld modSld modMainMaster">
      <pc:chgData name="Vanraden, Paul - REE-ARS" userId="91602886-fe7f-4860-9714-56e67139aa92" providerId="ADAL" clId="{0DF8BADD-17A7-429B-AF19-DEED1DEA783A}" dt="2024-02-13T01:56:14.770" v="300" actId="20577"/>
      <pc:docMkLst>
        <pc:docMk/>
      </pc:docMkLst>
      <pc:sldChg chg="del">
        <pc:chgData name="Vanraden, Paul - REE-ARS" userId="91602886-fe7f-4860-9714-56e67139aa92" providerId="ADAL" clId="{0DF8BADD-17A7-429B-AF19-DEED1DEA783A}" dt="2024-02-13T01:19:27.549" v="101" actId="47"/>
        <pc:sldMkLst>
          <pc:docMk/>
          <pc:sldMk cId="2848468228" sldId="362"/>
        </pc:sldMkLst>
      </pc:sldChg>
      <pc:sldChg chg="del">
        <pc:chgData name="Vanraden, Paul - REE-ARS" userId="91602886-fe7f-4860-9714-56e67139aa92" providerId="ADAL" clId="{0DF8BADD-17A7-429B-AF19-DEED1DEA783A}" dt="2024-02-13T01:19:19.767" v="95" actId="47"/>
        <pc:sldMkLst>
          <pc:docMk/>
          <pc:sldMk cId="2965259698" sldId="376"/>
        </pc:sldMkLst>
      </pc:sldChg>
      <pc:sldChg chg="modSp mod modClrScheme chgLayout">
        <pc:chgData name="Vanraden, Paul - REE-ARS" userId="91602886-fe7f-4860-9714-56e67139aa92" providerId="ADAL" clId="{0DF8BADD-17A7-429B-AF19-DEED1DEA783A}" dt="2024-02-13T01:42:13.698" v="159" actId="700"/>
        <pc:sldMkLst>
          <pc:docMk/>
          <pc:sldMk cId="0" sldId="882"/>
        </pc:sldMkLst>
        <pc:spChg chg="mod ord">
          <ac:chgData name="Vanraden, Paul - REE-ARS" userId="91602886-fe7f-4860-9714-56e67139aa92" providerId="ADAL" clId="{0DF8BADD-17A7-429B-AF19-DEED1DEA783A}" dt="2024-02-13T01:42:13.698" v="159" actId="700"/>
          <ac:spMkLst>
            <pc:docMk/>
            <pc:sldMk cId="0" sldId="882"/>
            <ac:spMk id="2" creationId="{00000000-0000-0000-0000-000000000000}"/>
          </ac:spMkLst>
        </pc:spChg>
        <pc:spChg chg="mod ord">
          <ac:chgData name="Vanraden, Paul - REE-ARS" userId="91602886-fe7f-4860-9714-56e67139aa92" providerId="ADAL" clId="{0DF8BADD-17A7-429B-AF19-DEED1DEA783A}" dt="2024-02-13T01:42:13.698" v="159" actId="700"/>
          <ac:spMkLst>
            <pc:docMk/>
            <pc:sldMk cId="0" sldId="882"/>
            <ac:spMk id="3" creationId="{00000000-0000-0000-0000-000000000000}"/>
          </ac:spMkLst>
        </pc:spChg>
      </pc:sldChg>
      <pc:sldChg chg="modSp mod">
        <pc:chgData name="Vanraden, Paul - REE-ARS" userId="91602886-fe7f-4860-9714-56e67139aa92" providerId="ADAL" clId="{0DF8BADD-17A7-429B-AF19-DEED1DEA783A}" dt="2024-02-13T01:38:08.136" v="156" actId="207"/>
        <pc:sldMkLst>
          <pc:docMk/>
          <pc:sldMk cId="0" sldId="887"/>
        </pc:sldMkLst>
        <pc:graphicFrameChg chg="modGraphic">
          <ac:chgData name="Vanraden, Paul - REE-ARS" userId="91602886-fe7f-4860-9714-56e67139aa92" providerId="ADAL" clId="{0DF8BADD-17A7-429B-AF19-DEED1DEA783A}" dt="2024-02-13T01:38:08.136" v="156" actId="207"/>
          <ac:graphicFrameMkLst>
            <pc:docMk/>
            <pc:sldMk cId="0" sldId="887"/>
            <ac:graphicFrameMk id="4" creationId="{00000000-0000-0000-0000-000000000000}"/>
          </ac:graphicFrameMkLst>
        </pc:graphicFrameChg>
      </pc:sldChg>
      <pc:sldChg chg="modSp mod modClrScheme chgLayout">
        <pc:chgData name="Vanraden, Paul - REE-ARS" userId="91602886-fe7f-4860-9714-56e67139aa92" providerId="ADAL" clId="{0DF8BADD-17A7-429B-AF19-DEED1DEA783A}" dt="2024-02-13T01:37:04.209" v="155" actId="20577"/>
        <pc:sldMkLst>
          <pc:docMk/>
          <pc:sldMk cId="0" sldId="891"/>
        </pc:sldMkLst>
        <pc:spChg chg="mod ord">
          <ac:chgData name="Vanraden, Paul - REE-ARS" userId="91602886-fe7f-4860-9714-56e67139aa92" providerId="ADAL" clId="{0DF8BADD-17A7-429B-AF19-DEED1DEA783A}" dt="2024-02-13T01:35:43.018" v="117" actId="700"/>
          <ac:spMkLst>
            <pc:docMk/>
            <pc:sldMk cId="0" sldId="891"/>
            <ac:spMk id="2" creationId="{00000000-0000-0000-0000-000000000000}"/>
          </ac:spMkLst>
        </pc:spChg>
        <pc:spChg chg="mod ord">
          <ac:chgData name="Vanraden, Paul - REE-ARS" userId="91602886-fe7f-4860-9714-56e67139aa92" providerId="ADAL" clId="{0DF8BADD-17A7-429B-AF19-DEED1DEA783A}" dt="2024-02-13T01:37:04.209" v="155" actId="20577"/>
          <ac:spMkLst>
            <pc:docMk/>
            <pc:sldMk cId="0" sldId="891"/>
            <ac:spMk id="3" creationId="{00000000-0000-0000-0000-000000000000}"/>
          </ac:spMkLst>
        </pc:spChg>
      </pc:sldChg>
      <pc:sldChg chg="del">
        <pc:chgData name="Vanraden, Paul - REE-ARS" userId="91602886-fe7f-4860-9714-56e67139aa92" providerId="ADAL" clId="{0DF8BADD-17A7-429B-AF19-DEED1DEA783A}" dt="2024-02-13T01:29:56.538" v="112"/>
        <pc:sldMkLst>
          <pc:docMk/>
          <pc:sldMk cId="0" sldId="897"/>
        </pc:sldMkLst>
      </pc:sldChg>
      <pc:sldChg chg="modSp mod">
        <pc:chgData name="Vanraden, Paul - REE-ARS" userId="91602886-fe7f-4860-9714-56e67139aa92" providerId="ADAL" clId="{0DF8BADD-17A7-429B-AF19-DEED1DEA783A}" dt="2024-02-13T01:39:47.980" v="157" actId="207"/>
        <pc:sldMkLst>
          <pc:docMk/>
          <pc:sldMk cId="0" sldId="905"/>
        </pc:sldMkLst>
        <pc:graphicFrameChg chg="modGraphic">
          <ac:chgData name="Vanraden, Paul - REE-ARS" userId="91602886-fe7f-4860-9714-56e67139aa92" providerId="ADAL" clId="{0DF8BADD-17A7-429B-AF19-DEED1DEA783A}" dt="2024-02-13T01:39:47.980" v="157" actId="207"/>
          <ac:graphicFrameMkLst>
            <pc:docMk/>
            <pc:sldMk cId="0" sldId="905"/>
            <ac:graphicFrameMk id="4" creationId="{00000000-0000-0000-0000-000000000000}"/>
          </ac:graphicFrameMkLst>
        </pc:graphicFrameChg>
      </pc:sldChg>
      <pc:sldChg chg="modSp mod">
        <pc:chgData name="Vanraden, Paul - REE-ARS" userId="91602886-fe7f-4860-9714-56e67139aa92" providerId="ADAL" clId="{0DF8BADD-17A7-429B-AF19-DEED1DEA783A}" dt="2024-02-13T01:40:40.652" v="158" actId="207"/>
        <pc:sldMkLst>
          <pc:docMk/>
          <pc:sldMk cId="0" sldId="906"/>
        </pc:sldMkLst>
        <pc:graphicFrameChg chg="modGraphic">
          <ac:chgData name="Vanraden, Paul - REE-ARS" userId="91602886-fe7f-4860-9714-56e67139aa92" providerId="ADAL" clId="{0DF8BADD-17A7-429B-AF19-DEED1DEA783A}" dt="2024-02-13T01:40:40.652" v="158" actId="207"/>
          <ac:graphicFrameMkLst>
            <pc:docMk/>
            <pc:sldMk cId="0" sldId="906"/>
            <ac:graphicFrameMk id="4" creationId="{00000000-0000-0000-0000-000000000000}"/>
          </ac:graphicFrameMkLst>
        </pc:graphicFrameChg>
      </pc:sldChg>
      <pc:sldChg chg="modSp mod">
        <pc:chgData name="Vanraden, Paul - REE-ARS" userId="91602886-fe7f-4860-9714-56e67139aa92" providerId="ADAL" clId="{0DF8BADD-17A7-429B-AF19-DEED1DEA783A}" dt="2024-02-13T01:28:04.403" v="110" actId="14100"/>
        <pc:sldMkLst>
          <pc:docMk/>
          <pc:sldMk cId="0" sldId="908"/>
        </pc:sldMkLst>
        <pc:graphicFrameChg chg="mod modGraphic">
          <ac:chgData name="Vanraden, Paul - REE-ARS" userId="91602886-fe7f-4860-9714-56e67139aa92" providerId="ADAL" clId="{0DF8BADD-17A7-429B-AF19-DEED1DEA783A}" dt="2024-02-13T01:28:04.403" v="110" actId="14100"/>
          <ac:graphicFrameMkLst>
            <pc:docMk/>
            <pc:sldMk cId="0" sldId="908"/>
            <ac:graphicFrameMk id="4" creationId="{00000000-0000-0000-0000-000000000000}"/>
          </ac:graphicFrameMkLst>
        </pc:graphicFrameChg>
      </pc:sldChg>
      <pc:sldChg chg="modSp mod">
        <pc:chgData name="Vanraden, Paul - REE-ARS" userId="91602886-fe7f-4860-9714-56e67139aa92" providerId="ADAL" clId="{0DF8BADD-17A7-429B-AF19-DEED1DEA783A}" dt="2024-02-13T01:54:37.303" v="263" actId="207"/>
        <pc:sldMkLst>
          <pc:docMk/>
          <pc:sldMk cId="0" sldId="917"/>
        </pc:sldMkLst>
        <pc:graphicFrameChg chg="modGraphic">
          <ac:chgData name="Vanraden, Paul - REE-ARS" userId="91602886-fe7f-4860-9714-56e67139aa92" providerId="ADAL" clId="{0DF8BADD-17A7-429B-AF19-DEED1DEA783A}" dt="2024-02-13T01:54:37.303" v="263" actId="207"/>
          <ac:graphicFrameMkLst>
            <pc:docMk/>
            <pc:sldMk cId="0" sldId="917"/>
            <ac:graphicFrameMk id="4" creationId="{00000000-0000-0000-0000-000000000000}"/>
          </ac:graphicFrameMkLst>
        </pc:graphicFrameChg>
      </pc:sldChg>
      <pc:sldChg chg="modSp mod">
        <pc:chgData name="Vanraden, Paul - REE-ARS" userId="91602886-fe7f-4860-9714-56e67139aa92" providerId="ADAL" clId="{0DF8BADD-17A7-429B-AF19-DEED1DEA783A}" dt="2024-02-13T01:18:41.449" v="93" actId="255"/>
        <pc:sldMkLst>
          <pc:docMk/>
          <pc:sldMk cId="1293771418" sldId="940"/>
        </pc:sldMkLst>
        <pc:spChg chg="mod">
          <ac:chgData name="Vanraden, Paul - REE-ARS" userId="91602886-fe7f-4860-9714-56e67139aa92" providerId="ADAL" clId="{0DF8BADD-17A7-429B-AF19-DEED1DEA783A}" dt="2024-02-13T01:16:55.650" v="47" actId="2710"/>
          <ac:spMkLst>
            <pc:docMk/>
            <pc:sldMk cId="1293771418" sldId="940"/>
            <ac:spMk id="2" creationId="{8A78CEDA-58D9-568F-D1CB-EB2B5D81ABA2}"/>
          </ac:spMkLst>
        </pc:spChg>
        <pc:spChg chg="mod">
          <ac:chgData name="Vanraden, Paul - REE-ARS" userId="91602886-fe7f-4860-9714-56e67139aa92" providerId="ADAL" clId="{0DF8BADD-17A7-429B-AF19-DEED1DEA783A}" dt="2024-02-13T01:18:41.449" v="93" actId="255"/>
          <ac:spMkLst>
            <pc:docMk/>
            <pc:sldMk cId="1293771418" sldId="940"/>
            <ac:spMk id="3" creationId="{26919A1D-0124-3466-6C31-FAC31B5EF1AB}"/>
          </ac:spMkLst>
        </pc:spChg>
      </pc:sldChg>
      <pc:sldChg chg="modSp mod">
        <pc:chgData name="Vanraden, Paul - REE-ARS" userId="91602886-fe7f-4860-9714-56e67139aa92" providerId="ADAL" clId="{0DF8BADD-17A7-429B-AF19-DEED1DEA783A}" dt="2024-02-13T01:56:14.770" v="300" actId="20577"/>
        <pc:sldMkLst>
          <pc:docMk/>
          <pc:sldMk cId="3904588324" sldId="950"/>
        </pc:sldMkLst>
        <pc:spChg chg="mod">
          <ac:chgData name="Vanraden, Paul - REE-ARS" userId="91602886-fe7f-4860-9714-56e67139aa92" providerId="ADAL" clId="{0DF8BADD-17A7-429B-AF19-DEED1DEA783A}" dt="2024-02-13T01:56:14.770" v="300" actId="20577"/>
          <ac:spMkLst>
            <pc:docMk/>
            <pc:sldMk cId="3904588324" sldId="950"/>
            <ac:spMk id="3" creationId="{9419D73D-8269-08C9-936F-B359E345D32D}"/>
          </ac:spMkLst>
        </pc:spChg>
      </pc:sldChg>
      <pc:sldChg chg="del">
        <pc:chgData name="Vanraden, Paul - REE-ARS" userId="91602886-fe7f-4860-9714-56e67139aa92" providerId="ADAL" clId="{0DF8BADD-17A7-429B-AF19-DEED1DEA783A}" dt="2024-02-13T01:19:28.333" v="102" actId="47"/>
        <pc:sldMkLst>
          <pc:docMk/>
          <pc:sldMk cId="1323053276" sldId="951"/>
        </pc:sldMkLst>
      </pc:sldChg>
      <pc:sldChg chg="del">
        <pc:chgData name="Vanraden, Paul - REE-ARS" userId="91602886-fe7f-4860-9714-56e67139aa92" providerId="ADAL" clId="{0DF8BADD-17A7-429B-AF19-DEED1DEA783A}" dt="2024-02-13T01:19:21.017" v="97" actId="47"/>
        <pc:sldMkLst>
          <pc:docMk/>
          <pc:sldMk cId="1598073292" sldId="952"/>
        </pc:sldMkLst>
      </pc:sldChg>
      <pc:sldChg chg="del">
        <pc:chgData name="Vanraden, Paul - REE-ARS" userId="91602886-fe7f-4860-9714-56e67139aa92" providerId="ADAL" clId="{0DF8BADD-17A7-429B-AF19-DEED1DEA783A}" dt="2024-02-13T01:19:21.783" v="98" actId="47"/>
        <pc:sldMkLst>
          <pc:docMk/>
          <pc:sldMk cId="88495436" sldId="953"/>
        </pc:sldMkLst>
      </pc:sldChg>
      <pc:sldChg chg="modSp del mod">
        <pc:chgData name="Vanraden, Paul - REE-ARS" userId="91602886-fe7f-4860-9714-56e67139aa92" providerId="ADAL" clId="{0DF8BADD-17A7-429B-AF19-DEED1DEA783A}" dt="2024-02-13T01:42:23.008" v="160" actId="47"/>
        <pc:sldMkLst>
          <pc:docMk/>
          <pc:sldMk cId="1832604473" sldId="954"/>
        </pc:sldMkLst>
        <pc:spChg chg="mod">
          <ac:chgData name="Vanraden, Paul - REE-ARS" userId="91602886-fe7f-4860-9714-56e67139aa92" providerId="ADAL" clId="{0DF8BADD-17A7-429B-AF19-DEED1DEA783A}" dt="2024-02-13T01:19:57.745" v="105" actId="6549"/>
          <ac:spMkLst>
            <pc:docMk/>
            <pc:sldMk cId="1832604473" sldId="954"/>
            <ac:spMk id="3" creationId="{42532EFB-74D4-7F95-6D3F-55369A84D7DA}"/>
          </ac:spMkLst>
        </pc:spChg>
      </pc:sldChg>
      <pc:sldChg chg="del">
        <pc:chgData name="Vanraden, Paul - REE-ARS" userId="91602886-fe7f-4860-9714-56e67139aa92" providerId="ADAL" clId="{0DF8BADD-17A7-429B-AF19-DEED1DEA783A}" dt="2024-02-13T01:19:20.317" v="96" actId="47"/>
        <pc:sldMkLst>
          <pc:docMk/>
          <pc:sldMk cId="1390540628" sldId="955"/>
        </pc:sldMkLst>
      </pc:sldChg>
      <pc:sldChg chg="del">
        <pc:chgData name="Vanraden, Paul - REE-ARS" userId="91602886-fe7f-4860-9714-56e67139aa92" providerId="ADAL" clId="{0DF8BADD-17A7-429B-AF19-DEED1DEA783A}" dt="2024-02-13T01:19:26.749" v="100" actId="47"/>
        <pc:sldMkLst>
          <pc:docMk/>
          <pc:sldMk cId="4245236463" sldId="956"/>
        </pc:sldMkLst>
      </pc:sldChg>
      <pc:sldChg chg="del">
        <pc:chgData name="Vanraden, Paul - REE-ARS" userId="91602886-fe7f-4860-9714-56e67139aa92" providerId="ADAL" clId="{0DF8BADD-17A7-429B-AF19-DEED1DEA783A}" dt="2024-02-13T01:19:22.500" v="99" actId="47"/>
        <pc:sldMkLst>
          <pc:docMk/>
          <pc:sldMk cId="1371012836" sldId="957"/>
        </pc:sldMkLst>
      </pc:sldChg>
      <pc:sldChg chg="del">
        <pc:chgData name="Vanraden, Paul - REE-ARS" userId="91602886-fe7f-4860-9714-56e67139aa92" providerId="ADAL" clId="{0DF8BADD-17A7-429B-AF19-DEED1DEA783A}" dt="2024-02-13T01:19:32.282" v="104" actId="47"/>
        <pc:sldMkLst>
          <pc:docMk/>
          <pc:sldMk cId="600138693" sldId="958"/>
        </pc:sldMkLst>
      </pc:sldChg>
      <pc:sldChg chg="del">
        <pc:chgData name="Vanraden, Paul - REE-ARS" userId="91602886-fe7f-4860-9714-56e67139aa92" providerId="ADAL" clId="{0DF8BADD-17A7-429B-AF19-DEED1DEA783A}" dt="2024-02-13T01:19:29.249" v="103" actId="47"/>
        <pc:sldMkLst>
          <pc:docMk/>
          <pc:sldMk cId="2188908338" sldId="959"/>
        </pc:sldMkLst>
      </pc:sldChg>
      <pc:sldChg chg="addSp modSp new mod">
        <pc:chgData name="Vanraden, Paul - REE-ARS" userId="91602886-fe7f-4860-9714-56e67139aa92" providerId="ADAL" clId="{0DF8BADD-17A7-429B-AF19-DEED1DEA783A}" dt="2024-02-13T01:15:11.472" v="42" actId="20577"/>
        <pc:sldMkLst>
          <pc:docMk/>
          <pc:sldMk cId="4188188112" sldId="961"/>
        </pc:sldMkLst>
        <pc:spChg chg="mod">
          <ac:chgData name="Vanraden, Paul - REE-ARS" userId="91602886-fe7f-4860-9714-56e67139aa92" providerId="ADAL" clId="{0DF8BADD-17A7-429B-AF19-DEED1DEA783A}" dt="2024-02-13T01:15:11.472" v="42" actId="20577"/>
          <ac:spMkLst>
            <pc:docMk/>
            <pc:sldMk cId="4188188112" sldId="961"/>
            <ac:spMk id="2" creationId="{540CA73C-11E1-2D94-E0A3-DC64D7D66046}"/>
          </ac:spMkLst>
        </pc:spChg>
        <pc:picChg chg="add mod">
          <ac:chgData name="Vanraden, Paul - REE-ARS" userId="91602886-fe7f-4860-9714-56e67139aa92" providerId="ADAL" clId="{0DF8BADD-17A7-429B-AF19-DEED1DEA783A}" dt="2024-02-13T01:13:48.308" v="3" actId="14100"/>
          <ac:picMkLst>
            <pc:docMk/>
            <pc:sldMk cId="4188188112" sldId="961"/>
            <ac:picMk id="3" creationId="{4E331BDF-2FC8-0AE2-3713-89095DFFC241}"/>
          </ac:picMkLst>
        </pc:picChg>
      </pc:sldChg>
      <pc:sldChg chg="modSp new mod">
        <pc:chgData name="Vanraden, Paul - REE-ARS" userId="91602886-fe7f-4860-9714-56e67139aa92" providerId="ADAL" clId="{0DF8BADD-17A7-429B-AF19-DEED1DEA783A}" dt="2024-02-13T01:33:00.905" v="115"/>
        <pc:sldMkLst>
          <pc:docMk/>
          <pc:sldMk cId="3339225403" sldId="962"/>
        </pc:sldMkLst>
        <pc:spChg chg="mod">
          <ac:chgData name="Vanraden, Paul - REE-ARS" userId="91602886-fe7f-4860-9714-56e67139aa92" providerId="ADAL" clId="{0DF8BADD-17A7-429B-AF19-DEED1DEA783A}" dt="2024-02-13T01:33:00.905" v="115"/>
          <ac:spMkLst>
            <pc:docMk/>
            <pc:sldMk cId="3339225403" sldId="962"/>
            <ac:spMk id="2" creationId="{79228A34-978F-57AF-7110-66525261DA2C}"/>
          </ac:spMkLst>
        </pc:spChg>
        <pc:spChg chg="mod">
          <ac:chgData name="Vanraden, Paul - REE-ARS" userId="91602886-fe7f-4860-9714-56e67139aa92" providerId="ADAL" clId="{0DF8BADD-17A7-429B-AF19-DEED1DEA783A}" dt="2024-02-13T01:32:13.818" v="114"/>
          <ac:spMkLst>
            <pc:docMk/>
            <pc:sldMk cId="3339225403" sldId="962"/>
            <ac:spMk id="3" creationId="{049E68C8-94F8-E704-19B5-7D9D41DA4B27}"/>
          </ac:spMkLst>
        </pc:spChg>
      </pc:sldChg>
      <pc:sldMasterChg chg="modSp mod">
        <pc:chgData name="Vanraden, Paul - REE-ARS" userId="91602886-fe7f-4860-9714-56e67139aa92" providerId="ADAL" clId="{0DF8BADD-17A7-429B-AF19-DEED1DEA783A}" dt="2024-02-13T01:44:06.125" v="199" actId="20577"/>
        <pc:sldMasterMkLst>
          <pc:docMk/>
          <pc:sldMasterMk cId="1014719039" sldId="2147483673"/>
        </pc:sldMasterMkLst>
        <pc:spChg chg="mod">
          <ac:chgData name="Vanraden, Paul - REE-ARS" userId="91602886-fe7f-4860-9714-56e67139aa92" providerId="ADAL" clId="{0DF8BADD-17A7-429B-AF19-DEED1DEA783A}" dt="2024-02-13T01:44:06.125" v="199" actId="20577"/>
          <ac:spMkLst>
            <pc:docMk/>
            <pc:sldMasterMk cId="1014719039" sldId="2147483673"/>
            <ac:spMk id="13"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888FC-2FE7-4324-BDD2-AE24B2683DEB}"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F2682-01CF-4573-A096-29C2EFCF49B1}" type="slidenum">
              <a:rPr lang="en-US" smtClean="0"/>
              <a:t>‹#›</a:t>
            </a:fld>
            <a:endParaRPr lang="en-US"/>
          </a:p>
        </p:txBody>
      </p:sp>
    </p:spTree>
    <p:extLst>
      <p:ext uri="{BB962C8B-B14F-4D97-AF65-F5344CB8AC3E}">
        <p14:creationId xmlns:p14="http://schemas.microsoft.com/office/powerpoint/2010/main" val="77288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p>
        </p:txBody>
      </p:sp>
      <p:sp>
        <p:nvSpPr>
          <p:cNvPr id="3" name="Content Placeholder 2"/>
          <p:cNvSpPr>
            <a:spLocks noGrp="1"/>
          </p:cNvSpPr>
          <p:nvPr>
            <p:ph sz="half" idx="1"/>
          </p:nvPr>
        </p:nvSpPr>
        <p:spPr>
          <a:xfrm>
            <a:off x="487680" y="1341120"/>
            <a:ext cx="11216640" cy="487680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277069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14400" y="889000"/>
            <a:ext cx="10363200" cy="639763"/>
          </a:xfrm>
        </p:spPr>
        <p:txBody>
          <a:bodyPr/>
          <a:lstStyle>
            <a:lvl1pPr algn="l">
              <a:lnSpc>
                <a:spcPts val="6133"/>
              </a:lnSpc>
              <a:defRPr sz="5600" b="1">
                <a:solidFill>
                  <a:schemeClr val="bg1"/>
                </a:solidFill>
              </a:defRPr>
            </a:lvl1pPr>
          </a:lstStyle>
          <a:p>
            <a:r>
              <a:rPr lang="en-US"/>
              <a:t>Click to edit Master title style</a:t>
            </a:r>
          </a:p>
        </p:txBody>
      </p:sp>
      <p:sp>
        <p:nvSpPr>
          <p:cNvPr id="3" name="Content Placeholder 2"/>
          <p:cNvSpPr>
            <a:spLocks noGrp="1"/>
          </p:cNvSpPr>
          <p:nvPr>
            <p:ph idx="1"/>
          </p:nvPr>
        </p:nvSpPr>
        <p:spPr>
          <a:xfrm>
            <a:off x="914400" y="3083560"/>
            <a:ext cx="10363200" cy="3291840"/>
          </a:xfrm>
        </p:spPr>
        <p:txBody>
          <a:bodyPr/>
          <a:lstStyle>
            <a:lvl1pPr>
              <a:spcAft>
                <a:spcPts val="0"/>
              </a:spcAft>
              <a:buNone/>
              <a:defRPr/>
            </a:lvl1pPr>
          </a:lstStyle>
          <a:p>
            <a:pPr lvl="0"/>
            <a:r>
              <a:rPr lang="en-US"/>
              <a:t>Click to edit Master text styles</a:t>
            </a:r>
          </a:p>
        </p:txBody>
      </p:sp>
      <p:sp>
        <p:nvSpPr>
          <p:cNvPr id="5" name="Rectangle 4"/>
          <p:cNvSpPr/>
          <p:nvPr userDrawn="1"/>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34444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0"/>
            <a:ext cx="11216640" cy="639763"/>
          </a:xfrm>
        </p:spPr>
        <p:txBody>
          <a:bodyPr/>
          <a:lstStyle/>
          <a:p>
            <a:r>
              <a:rPr lang="en-US"/>
              <a:t>Click to edit Master title style</a:t>
            </a:r>
          </a:p>
        </p:txBody>
      </p:sp>
      <p:sp>
        <p:nvSpPr>
          <p:cNvPr id="3" name="Content Placeholder 2"/>
          <p:cNvSpPr>
            <a:spLocks noGrp="1"/>
          </p:cNvSpPr>
          <p:nvPr>
            <p:ph sz="half" idx="1"/>
          </p:nvPr>
        </p:nvSpPr>
        <p:spPr>
          <a:xfrm>
            <a:off x="48768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39840" y="1219200"/>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81219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11552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6" cstate="print"/>
          <a:srcRect r="1468"/>
          <a:stretch>
            <a:fillRect/>
          </a:stretch>
        </p:blipFill>
        <p:spPr>
          <a:xfrm>
            <a:off x="11509248" y="6409773"/>
            <a:ext cx="682752" cy="473627"/>
          </a:xfrm>
          <a:prstGeom prst="rect">
            <a:avLst/>
          </a:prstGeom>
        </p:spPr>
      </p:pic>
      <p:sp>
        <p:nvSpPr>
          <p:cNvPr id="8" name="Rectangle 7"/>
          <p:cNvSpPr/>
          <p:nvPr/>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487680" y="121920"/>
            <a:ext cx="11216640" cy="639763"/>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487680" y="1341120"/>
            <a:ext cx="11216640" cy="4876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14" name="TextBox 13"/>
          <p:cNvSpPr txBox="1"/>
          <p:nvPr/>
        </p:nvSpPr>
        <p:spPr>
          <a:xfrm>
            <a:off x="182880" y="6639560"/>
            <a:ext cx="7924800" cy="24384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Calibri"/>
                <a:ea typeface="+mn-ea"/>
                <a:cs typeface="+mn-cs"/>
              </a:rPr>
              <a:t>Meeting,  Location, Date (</a:t>
            </a:r>
            <a:fld id="{15B3028D-9398-4C32-B664-7BB0AE0371BF}" type="slidenum">
              <a:rPr kumimoji="0" lang="en-US" sz="1067"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067" b="1" i="0" u="none" strike="noStrike" kern="1200" cap="none" spc="0" normalizeH="0" baseline="0" noProof="0">
                <a:ln>
                  <a:noFill/>
                </a:ln>
                <a:solidFill>
                  <a:prstClr val="white"/>
                </a:solidFill>
                <a:effectLst/>
                <a:uLnTx/>
                <a:uFillTx/>
                <a:latin typeface="Calibri"/>
                <a:ea typeface="+mn-ea"/>
                <a:cs typeface="+mn-cs"/>
              </a:rPr>
              <a:t>)</a:t>
            </a:r>
          </a:p>
        </p:txBody>
      </p:sp>
      <p:sp>
        <p:nvSpPr>
          <p:cNvPr id="15" name="Rectangle 14"/>
          <p:cNvSpPr/>
          <p:nvPr/>
        </p:nvSpPr>
        <p:spPr>
          <a:xfrm>
            <a:off x="8778240" y="6673278"/>
            <a:ext cx="2682240" cy="164212"/>
          </a:xfrm>
          <a:prstGeom prst="rect">
            <a:avLst/>
          </a:prstGeom>
        </p:spPr>
        <p:txBody>
          <a:bodyPr lIns="0" tIns="0" rIns="0" bIns="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Calibri"/>
                <a:ea typeface="+mn-ea"/>
                <a:cs typeface="+mn-cs"/>
              </a:rPr>
              <a:t>Presenter</a:t>
            </a:r>
          </a:p>
        </p:txBody>
      </p:sp>
      <p:pic>
        <p:nvPicPr>
          <p:cNvPr id="9" name="Picture 8" descr="USDA symbol 2color Hi Res.jpg"/>
          <p:cNvPicPr>
            <a:picLocks noChangeAspect="1"/>
          </p:cNvPicPr>
          <p:nvPr userDrawn="1"/>
        </p:nvPicPr>
        <p:blipFill>
          <a:blip r:embed="rId6" cstate="print"/>
          <a:srcRect r="1468"/>
          <a:stretch>
            <a:fillRect/>
          </a:stretch>
        </p:blipFill>
        <p:spPr>
          <a:xfrm>
            <a:off x="11509248" y="6409773"/>
            <a:ext cx="682752" cy="473627"/>
          </a:xfrm>
          <a:prstGeom prst="rect">
            <a:avLst/>
          </a:prstGeom>
        </p:spPr>
      </p:pic>
      <p:sp>
        <p:nvSpPr>
          <p:cNvPr id="10" name="Rectangle 9"/>
          <p:cNvSpPr/>
          <p:nvPr userDrawn="1"/>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userDrawn="1"/>
        </p:nvSpPr>
        <p:spPr>
          <a:xfrm>
            <a:off x="182880" y="6639560"/>
            <a:ext cx="7924800" cy="24384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prstClr val="white"/>
                </a:solidFill>
                <a:effectLst/>
                <a:uLnTx/>
                <a:uFillTx/>
                <a:latin typeface="Calibri"/>
                <a:ea typeface="+mn-ea"/>
                <a:cs typeface="+mn-cs"/>
              </a:rPr>
              <a:t>ADSA annual meeting, W. Palm Beach, Florida, June 19 2024 (</a:t>
            </a:r>
            <a:fld id="{15B3028D-9398-4C32-B664-7BB0AE0371BF}" type="slidenum">
              <a:rPr kumimoji="0" lang="en-US" sz="1067"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067" b="1" i="0" u="none" strike="noStrike" kern="1200" cap="none" spc="0" normalizeH="0" baseline="0" noProof="0" dirty="0">
                <a:ln>
                  <a:noFill/>
                </a:ln>
                <a:solidFill>
                  <a:prstClr val="white"/>
                </a:solidFill>
                <a:effectLst/>
                <a:uLnTx/>
                <a:uFillTx/>
                <a:latin typeface="Calibri"/>
                <a:ea typeface="+mn-ea"/>
                <a:cs typeface="+mn-cs"/>
              </a:rPr>
              <a:t>)</a:t>
            </a:r>
          </a:p>
        </p:txBody>
      </p:sp>
      <p:sp>
        <p:nvSpPr>
          <p:cNvPr id="16" name="Rectangle 15"/>
          <p:cNvSpPr/>
          <p:nvPr userDrawn="1"/>
        </p:nvSpPr>
        <p:spPr>
          <a:xfrm>
            <a:off x="8778240" y="6673279"/>
            <a:ext cx="2682240" cy="164212"/>
          </a:xfrm>
          <a:prstGeom prst="rect">
            <a:avLst/>
          </a:prstGeom>
        </p:spPr>
        <p:txBody>
          <a:bodyPr lIns="0" tIns="0" rIns="0" bIns="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Calibri"/>
                <a:ea typeface="+mn-ea"/>
                <a:cs typeface="+mn-cs"/>
              </a:rPr>
              <a:t>VanRaden</a:t>
            </a:r>
          </a:p>
        </p:txBody>
      </p:sp>
    </p:spTree>
    <p:extLst>
      <p:ext uri="{BB962C8B-B14F-4D97-AF65-F5344CB8AC3E}">
        <p14:creationId xmlns:p14="http://schemas.microsoft.com/office/powerpoint/2010/main" val="10147190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ransition/>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378875" indent="-378875" algn="l" defTabSz="1219170" rtl="0" eaLnBrk="1" latinLnBrk="0" hangingPunct="1">
        <a:lnSpc>
          <a:spcPts val="3333"/>
        </a:lnSpc>
        <a:spcBef>
          <a:spcPts val="0"/>
        </a:spcBef>
        <a:spcAft>
          <a:spcPts val="1600"/>
        </a:spcAft>
        <a:buFont typeface="Symbol" pitchFamily="18" charset="2"/>
        <a:buChar char=""/>
        <a:defRPr sz="3200" b="1" kern="1200">
          <a:solidFill>
            <a:schemeClr val="tx1"/>
          </a:solidFill>
          <a:latin typeface="+mn-lt"/>
          <a:ea typeface="+mn-ea"/>
          <a:cs typeface="+mn-cs"/>
        </a:defRPr>
      </a:lvl1pPr>
      <a:lvl2pPr marL="840296" indent="-380990" algn="l" defTabSz="1219170" rtl="0" eaLnBrk="1" latinLnBrk="0" hangingPunct="1">
        <a:lnSpc>
          <a:spcPts val="3333"/>
        </a:lnSpc>
        <a:spcBef>
          <a:spcPts val="0"/>
        </a:spcBef>
        <a:spcAft>
          <a:spcPts val="1600"/>
        </a:spcAft>
        <a:buFont typeface="Arial" pitchFamily="34" charset="0"/>
        <a:buChar char="–"/>
        <a:tabLst/>
        <a:defRPr sz="3200" b="1" kern="1200">
          <a:solidFill>
            <a:schemeClr val="tx1"/>
          </a:solidFill>
          <a:latin typeface="+mn-lt"/>
          <a:ea typeface="+mn-ea"/>
          <a:cs typeface="+mn-cs"/>
        </a:defRPr>
      </a:lvl2pPr>
      <a:lvl3pPr marL="1138738" indent="-298443" algn="l" defTabSz="1219170" rtl="0" eaLnBrk="1" latinLnBrk="0" hangingPunct="1">
        <a:lnSpc>
          <a:spcPts val="3333"/>
        </a:lnSpc>
        <a:spcBef>
          <a:spcPts val="0"/>
        </a:spcBef>
        <a:spcAft>
          <a:spcPts val="1600"/>
        </a:spcAft>
        <a:buFont typeface="Calibri" pitchFamily="34" charset="0"/>
        <a:buChar char="•"/>
        <a:defRPr sz="32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CEDA-58D9-568F-D1CB-EB2B5D81ABA2}"/>
              </a:ext>
            </a:extLst>
          </p:cNvPr>
          <p:cNvSpPr>
            <a:spLocks noGrp="1"/>
          </p:cNvSpPr>
          <p:nvPr>
            <p:ph type="title"/>
          </p:nvPr>
        </p:nvSpPr>
        <p:spPr/>
        <p:txBody>
          <a:bodyPr/>
          <a:lstStyle/>
          <a:p>
            <a:pPr>
              <a:lnSpc>
                <a:spcPct val="100000"/>
              </a:lnSpc>
            </a:pPr>
            <a:r>
              <a:rPr lang="en-US" sz="4400"/>
              <a:t>Comparison of genomic merit, pedigree completeness, inbreeding, and relationships of genotyped animals across continents</a:t>
            </a:r>
          </a:p>
        </p:txBody>
      </p:sp>
      <p:sp>
        <p:nvSpPr>
          <p:cNvPr id="3" name="Content Placeholder 2">
            <a:extLst>
              <a:ext uri="{FF2B5EF4-FFF2-40B4-BE49-F238E27FC236}">
                <a16:creationId xmlns:a16="http://schemas.microsoft.com/office/drawing/2014/main" id="{26919A1D-0124-3466-6C31-FAC31B5EF1AB}"/>
              </a:ext>
            </a:extLst>
          </p:cNvPr>
          <p:cNvSpPr>
            <a:spLocks noGrp="1"/>
          </p:cNvSpPr>
          <p:nvPr>
            <p:ph idx="1"/>
          </p:nvPr>
        </p:nvSpPr>
        <p:spPr/>
        <p:txBody>
          <a:bodyPr/>
          <a:lstStyle/>
          <a:p>
            <a:r>
              <a:rPr lang="en-US" dirty="0"/>
              <a:t>Paul M. VanRaden</a:t>
            </a:r>
            <a:r>
              <a:rPr kumimoji="0" lang="en-US" sz="2700" b="1" i="0" u="none" strike="noStrike" kern="1200" cap="none" spc="0" normalizeH="0" baseline="30000" noProof="0" dirty="0">
                <a:ln>
                  <a:noFill/>
                </a:ln>
                <a:solidFill>
                  <a:prstClr val="black"/>
                </a:solidFill>
                <a:effectLst/>
                <a:uLnTx/>
                <a:uFillTx/>
                <a:latin typeface="Calibri"/>
                <a:ea typeface="+mn-ea"/>
                <a:cs typeface="+mn-cs"/>
              </a:rPr>
              <a:t>1</a:t>
            </a:r>
            <a:r>
              <a:rPr lang="en-US" dirty="0"/>
              <a:t>, Taylor M. McWhorter</a:t>
            </a:r>
            <a:r>
              <a:rPr lang="en-US" baseline="30000" dirty="0"/>
              <a:t>2</a:t>
            </a:r>
            <a:r>
              <a:rPr lang="en-US" dirty="0"/>
              <a:t>, and Jose A. Carrillo</a:t>
            </a:r>
            <a:r>
              <a:rPr lang="en-US" baseline="30000" dirty="0"/>
              <a:t>2</a:t>
            </a:r>
          </a:p>
          <a:p>
            <a:r>
              <a:rPr lang="en-US" sz="2800" baseline="30000" dirty="0">
                <a:solidFill>
                  <a:schemeClr val="accent3">
                    <a:lumMod val="50000"/>
                  </a:schemeClr>
                </a:solidFill>
              </a:rPr>
              <a:t>1</a:t>
            </a:r>
            <a:r>
              <a:rPr lang="en-US" sz="2800" dirty="0">
                <a:solidFill>
                  <a:schemeClr val="accent3">
                    <a:lumMod val="50000"/>
                  </a:schemeClr>
                </a:solidFill>
              </a:rPr>
              <a:t>USDA Animal Genomics and Improvement Lab, Beltsville, MD</a:t>
            </a:r>
          </a:p>
          <a:p>
            <a:r>
              <a:rPr lang="en-US" sz="2800" baseline="30000" dirty="0">
                <a:solidFill>
                  <a:schemeClr val="accent3">
                    <a:lumMod val="50000"/>
                  </a:schemeClr>
                </a:solidFill>
              </a:rPr>
              <a:t>2</a:t>
            </a:r>
            <a:r>
              <a:rPr lang="en-US" sz="2800" dirty="0">
                <a:solidFill>
                  <a:schemeClr val="accent3">
                    <a:lumMod val="50000"/>
                  </a:schemeClr>
                </a:solidFill>
              </a:rPr>
              <a:t>Council on Dairy Cattle Breeding, Bowie, MD</a:t>
            </a:r>
          </a:p>
          <a:p>
            <a:endParaRPr lang="en-US" sz="2800" dirty="0">
              <a:solidFill>
                <a:schemeClr val="accent3">
                  <a:lumMod val="50000"/>
                </a:schemeClr>
              </a:solidFill>
            </a:endParaRPr>
          </a:p>
          <a:p>
            <a:endParaRPr lang="en-US" sz="2800" dirty="0">
              <a:solidFill>
                <a:schemeClr val="accent3">
                  <a:lumMod val="50000"/>
                </a:schemeClr>
              </a:solidFill>
            </a:endParaRPr>
          </a:p>
          <a:p>
            <a:r>
              <a:rPr lang="en-US" sz="2000" dirty="0">
                <a:solidFill>
                  <a:schemeClr val="tx2">
                    <a:lumMod val="75000"/>
                  </a:schemeClr>
                </a:solidFill>
              </a:rPr>
              <a:t>Abstract 1512</a:t>
            </a:r>
          </a:p>
        </p:txBody>
      </p:sp>
    </p:spTree>
    <p:extLst>
      <p:ext uri="{BB962C8B-B14F-4D97-AF65-F5344CB8AC3E}">
        <p14:creationId xmlns:p14="http://schemas.microsoft.com/office/powerpoint/2010/main" val="12937714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E369-5DBB-255B-0FD7-050E93398B3B}"/>
              </a:ext>
            </a:extLst>
          </p:cNvPr>
          <p:cNvSpPr>
            <a:spLocks noGrp="1"/>
          </p:cNvSpPr>
          <p:nvPr>
            <p:ph type="title"/>
          </p:nvPr>
        </p:nvSpPr>
        <p:spPr/>
        <p:txBody>
          <a:bodyPr/>
          <a:lstStyle/>
          <a:p>
            <a:r>
              <a:rPr lang="en-US"/>
              <a:t>Proven bulls: General stats</a:t>
            </a:r>
          </a:p>
        </p:txBody>
      </p:sp>
      <p:sp>
        <p:nvSpPr>
          <p:cNvPr id="3" name="Content Placeholder 2">
            <a:extLst>
              <a:ext uri="{FF2B5EF4-FFF2-40B4-BE49-F238E27FC236}">
                <a16:creationId xmlns:a16="http://schemas.microsoft.com/office/drawing/2014/main" id="{01E1368D-EE6C-0AB9-37A7-AB8B0BCB0C38}"/>
              </a:ext>
            </a:extLst>
          </p:cNvPr>
          <p:cNvSpPr>
            <a:spLocks noGrp="1"/>
          </p:cNvSpPr>
          <p:nvPr>
            <p:ph sz="half" idx="1"/>
          </p:nvPr>
        </p:nvSpPr>
        <p:spPr/>
        <p:txBody>
          <a:bodyPr/>
          <a:lstStyle/>
          <a:p>
            <a:r>
              <a:rPr lang="en-US" dirty="0">
                <a:solidFill>
                  <a:schemeClr val="accent1">
                    <a:lumMod val="75000"/>
                  </a:schemeClr>
                </a:solidFill>
              </a:rPr>
              <a:t>Pedigree completeness </a:t>
            </a:r>
            <a:r>
              <a:rPr lang="en-US" dirty="0"/>
              <a:t>averaged </a:t>
            </a:r>
            <a:r>
              <a:rPr lang="en-US" dirty="0">
                <a:solidFill>
                  <a:schemeClr val="accent1">
                    <a:lumMod val="75000"/>
                  </a:schemeClr>
                </a:solidFill>
              </a:rPr>
              <a:t>98%</a:t>
            </a:r>
            <a:r>
              <a:rPr lang="en-US" dirty="0"/>
              <a:t> due to the Interbull exchange. </a:t>
            </a:r>
          </a:p>
          <a:p>
            <a:r>
              <a:rPr lang="en-US" dirty="0"/>
              <a:t>Holstein bulls had &gt; 90% </a:t>
            </a:r>
            <a:r>
              <a:rPr lang="en-US" dirty="0">
                <a:solidFill>
                  <a:schemeClr val="accent1">
                    <a:lumMod val="75000"/>
                  </a:schemeClr>
                </a:solidFill>
              </a:rPr>
              <a:t>foreign sires </a:t>
            </a:r>
            <a:r>
              <a:rPr lang="en-US" dirty="0"/>
              <a:t>in 7 of the 20 countries, but only 1% in NZL and 11% in USA. Averages were 43% </a:t>
            </a:r>
            <a:r>
              <a:rPr lang="en-US" dirty="0">
                <a:solidFill>
                  <a:schemeClr val="accent1">
                    <a:lumMod val="75000"/>
                  </a:schemeClr>
                </a:solidFill>
              </a:rPr>
              <a:t>foreign sires</a:t>
            </a:r>
            <a:r>
              <a:rPr lang="en-US" dirty="0"/>
              <a:t> in Holsteins and </a:t>
            </a:r>
            <a:r>
              <a:rPr lang="en-US" dirty="0">
                <a:solidFill>
                  <a:schemeClr val="accent6">
                    <a:lumMod val="50000"/>
                  </a:schemeClr>
                </a:solidFill>
              </a:rPr>
              <a:t>Brown Swiss</a:t>
            </a:r>
            <a:r>
              <a:rPr lang="en-US" dirty="0"/>
              <a:t>, 12% in </a:t>
            </a:r>
            <a:r>
              <a:rPr lang="en-US" dirty="0">
                <a:solidFill>
                  <a:srgbClr val="FF0000"/>
                </a:solidFill>
              </a:rPr>
              <a:t>Red Dairy Cattle</a:t>
            </a:r>
            <a:r>
              <a:rPr lang="en-US" dirty="0"/>
              <a:t>, and 9% in </a:t>
            </a:r>
            <a:r>
              <a:rPr lang="en-US" dirty="0">
                <a:solidFill>
                  <a:schemeClr val="accent6">
                    <a:lumMod val="75000"/>
                  </a:schemeClr>
                </a:solidFill>
              </a:rPr>
              <a:t>Jersey</a:t>
            </a:r>
            <a:r>
              <a:rPr lang="en-US" dirty="0"/>
              <a:t>. </a:t>
            </a:r>
          </a:p>
          <a:p>
            <a:r>
              <a:rPr lang="en-US" dirty="0">
                <a:solidFill>
                  <a:schemeClr val="accent1">
                    <a:lumMod val="75000"/>
                  </a:schemeClr>
                </a:solidFill>
              </a:rPr>
              <a:t>Sire’s age at son’s birth </a:t>
            </a:r>
            <a:r>
              <a:rPr lang="en-US" dirty="0"/>
              <a:t>averaged 2.2 to 2.9 years in 11 of the 20 countries for Holsteins, indicating rapid use of young sires. Other countries and breeds chose older sires of sons. </a:t>
            </a:r>
          </a:p>
          <a:p>
            <a:r>
              <a:rPr lang="en-US" dirty="0"/>
              <a:t>Proven bulls </a:t>
            </a:r>
            <a:r>
              <a:rPr lang="en-US" dirty="0">
                <a:solidFill>
                  <a:schemeClr val="accent1">
                    <a:lumMod val="75000"/>
                  </a:schemeClr>
                </a:solidFill>
              </a:rPr>
              <a:t>with genotypes </a:t>
            </a:r>
            <a:r>
              <a:rPr lang="en-US" dirty="0"/>
              <a:t>used in USA reference population ranged from 0-100% and averaged 66% in Holsteins. </a:t>
            </a:r>
          </a:p>
        </p:txBody>
      </p:sp>
    </p:spTree>
    <p:extLst>
      <p:ext uri="{BB962C8B-B14F-4D97-AF65-F5344CB8AC3E}">
        <p14:creationId xmlns:p14="http://schemas.microsoft.com/office/powerpoint/2010/main" val="24362604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C747-6F65-71F3-63FC-922925B52206}"/>
              </a:ext>
            </a:extLst>
          </p:cNvPr>
          <p:cNvSpPr>
            <a:spLocks noGrp="1"/>
          </p:cNvSpPr>
          <p:nvPr>
            <p:ph type="title"/>
          </p:nvPr>
        </p:nvSpPr>
        <p:spPr/>
        <p:txBody>
          <a:bodyPr/>
          <a:lstStyle/>
          <a:p>
            <a:r>
              <a:rPr lang="en-US"/>
              <a:t>Comparing proven bulls of each breed by country</a:t>
            </a:r>
          </a:p>
        </p:txBody>
      </p:sp>
      <p:sp>
        <p:nvSpPr>
          <p:cNvPr id="3" name="Content Placeholder 2">
            <a:extLst>
              <a:ext uri="{FF2B5EF4-FFF2-40B4-BE49-F238E27FC236}">
                <a16:creationId xmlns:a16="http://schemas.microsoft.com/office/drawing/2014/main" id="{080052A2-E7EB-B166-A5BC-F3B1046C4176}"/>
              </a:ext>
            </a:extLst>
          </p:cNvPr>
          <p:cNvSpPr>
            <a:spLocks noGrp="1"/>
          </p:cNvSpPr>
          <p:nvPr>
            <p:ph sz="half" idx="1"/>
          </p:nvPr>
        </p:nvSpPr>
        <p:spPr/>
        <p:txBody>
          <a:bodyPr/>
          <a:lstStyle/>
          <a:p>
            <a:r>
              <a:rPr lang="en-US"/>
              <a:t>Proven bulls born 6-7 years ago with daughters in ≥ 10 herds</a:t>
            </a:r>
          </a:p>
          <a:p>
            <a:r>
              <a:rPr lang="en-US"/>
              <a:t>Variables and abbreviations defined:</a:t>
            </a:r>
          </a:p>
          <a:p>
            <a:pPr lvl="1"/>
            <a:r>
              <a:rPr lang="en-US">
                <a:solidFill>
                  <a:schemeClr val="accent1">
                    <a:lumMod val="75000"/>
                  </a:schemeClr>
                </a:solidFill>
              </a:rPr>
              <a:t>Ped%</a:t>
            </a:r>
            <a:r>
              <a:rPr lang="en-US"/>
              <a:t>	Pedigree completeness back to 1980 (%)</a:t>
            </a:r>
          </a:p>
          <a:p>
            <a:pPr lvl="1"/>
            <a:r>
              <a:rPr lang="en-US">
                <a:solidFill>
                  <a:schemeClr val="accent1">
                    <a:lumMod val="75000"/>
                  </a:schemeClr>
                </a:solidFill>
              </a:rPr>
              <a:t>G%</a:t>
            </a:r>
            <a:r>
              <a:rPr lang="en-US"/>
              <a:t>	Bulls with genotypes in the CDCB evaluation (%)</a:t>
            </a:r>
          </a:p>
          <a:p>
            <a:pPr lvl="1"/>
            <a:r>
              <a:rPr lang="en-US">
                <a:solidFill>
                  <a:schemeClr val="accent1">
                    <a:lumMod val="75000"/>
                  </a:schemeClr>
                </a:solidFill>
              </a:rPr>
              <a:t>NM$</a:t>
            </a:r>
            <a:r>
              <a:rPr lang="en-US"/>
              <a:t>	Net merit (average $ by country of ID)</a:t>
            </a:r>
          </a:p>
          <a:p>
            <a:pPr lvl="1"/>
            <a:r>
              <a:rPr lang="en-US">
                <a:solidFill>
                  <a:schemeClr val="accent1">
                    <a:lumMod val="75000"/>
                  </a:schemeClr>
                </a:solidFill>
              </a:rPr>
              <a:t>EFI, GFI</a:t>
            </a:r>
            <a:r>
              <a:rPr lang="en-US"/>
              <a:t>	Future inbreeding using pedigree or genomic data</a:t>
            </a:r>
          </a:p>
          <a:p>
            <a:pPr lvl="1"/>
            <a:r>
              <a:rPr lang="en-US" err="1">
                <a:solidFill>
                  <a:schemeClr val="accent1">
                    <a:lumMod val="75000"/>
                  </a:schemeClr>
                </a:solidFill>
              </a:rPr>
              <a:t>ForSire</a:t>
            </a:r>
            <a:r>
              <a:rPr lang="en-US"/>
              <a:t>	Bulls with a foreign sire (%)</a:t>
            </a:r>
          </a:p>
          <a:p>
            <a:pPr lvl="1"/>
            <a:r>
              <a:rPr lang="en-US" err="1">
                <a:solidFill>
                  <a:schemeClr val="accent1">
                    <a:lumMod val="75000"/>
                  </a:schemeClr>
                </a:solidFill>
              </a:rPr>
              <a:t>SireGI</a:t>
            </a:r>
            <a:r>
              <a:rPr lang="en-US"/>
              <a:t>	Generation interval from sire to son (years)</a:t>
            </a:r>
          </a:p>
          <a:p>
            <a:endParaRPr lang="en-US"/>
          </a:p>
        </p:txBody>
      </p:sp>
    </p:spTree>
    <p:extLst>
      <p:ext uri="{BB962C8B-B14F-4D97-AF65-F5344CB8AC3E}">
        <p14:creationId xmlns:p14="http://schemas.microsoft.com/office/powerpoint/2010/main" val="2856487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9EF4-AF91-6614-0B5F-DF306919D7EB}"/>
              </a:ext>
            </a:extLst>
          </p:cNvPr>
          <p:cNvSpPr>
            <a:spLocks noGrp="1"/>
          </p:cNvSpPr>
          <p:nvPr>
            <p:ph type="title"/>
          </p:nvPr>
        </p:nvSpPr>
        <p:spPr/>
        <p:txBody>
          <a:bodyPr/>
          <a:lstStyle/>
          <a:p>
            <a:r>
              <a:rPr lang="en-US" dirty="0"/>
              <a:t>Bull comparisons by country – Holsteins</a:t>
            </a:r>
            <a:endParaRPr lang="en-US" dirty="0">
              <a:solidFill>
                <a:schemeClr val="accent2">
                  <a:lumMod val="40000"/>
                  <a:lumOff val="60000"/>
                </a:schemeClr>
              </a:solidFill>
            </a:endParaRPr>
          </a:p>
        </p:txBody>
      </p:sp>
      <p:graphicFrame>
        <p:nvGraphicFramePr>
          <p:cNvPr id="6" name="Content Placeholder 5">
            <a:extLst>
              <a:ext uri="{FF2B5EF4-FFF2-40B4-BE49-F238E27FC236}">
                <a16:creationId xmlns:a16="http://schemas.microsoft.com/office/drawing/2014/main" id="{43DF79F0-7ED2-9E3E-513D-37A220859B26}"/>
              </a:ext>
            </a:extLst>
          </p:cNvPr>
          <p:cNvGraphicFramePr>
            <a:graphicFrameLocks noGrp="1"/>
          </p:cNvGraphicFramePr>
          <p:nvPr>
            <p:ph sz="half" idx="1"/>
            <p:extLst>
              <p:ext uri="{D42A27DB-BD31-4B8C-83A1-F6EECF244321}">
                <p14:modId xmlns:p14="http://schemas.microsoft.com/office/powerpoint/2010/main" val="3120830818"/>
              </p:ext>
            </p:extLst>
          </p:nvPr>
        </p:nvGraphicFramePr>
        <p:xfrm>
          <a:off x="487363" y="1219200"/>
          <a:ext cx="5364160" cy="4496360"/>
        </p:xfrm>
        <a:graphic>
          <a:graphicData uri="http://schemas.openxmlformats.org/drawingml/2006/table">
            <a:tbl>
              <a:tblPr firstRow="1" bandRow="1">
                <a:tableStyleId>{5C22544A-7EE6-4342-B048-85BDC9FD1C3A}</a:tableStyleId>
              </a:tblPr>
              <a:tblGrid>
                <a:gridCol w="1374993">
                  <a:extLst>
                    <a:ext uri="{9D8B030D-6E8A-4147-A177-3AD203B41FA5}">
                      <a16:colId xmlns:a16="http://schemas.microsoft.com/office/drawing/2014/main" val="3074192651"/>
                    </a:ext>
                  </a:extLst>
                </a:gridCol>
                <a:gridCol w="822121">
                  <a:extLst>
                    <a:ext uri="{9D8B030D-6E8A-4147-A177-3AD203B41FA5}">
                      <a16:colId xmlns:a16="http://schemas.microsoft.com/office/drawing/2014/main" val="288007333"/>
                    </a:ext>
                  </a:extLst>
                </a:gridCol>
                <a:gridCol w="1484851">
                  <a:extLst>
                    <a:ext uri="{9D8B030D-6E8A-4147-A177-3AD203B41FA5}">
                      <a16:colId xmlns:a16="http://schemas.microsoft.com/office/drawing/2014/main" val="62165989"/>
                    </a:ext>
                  </a:extLst>
                </a:gridCol>
                <a:gridCol w="906011">
                  <a:extLst>
                    <a:ext uri="{9D8B030D-6E8A-4147-A177-3AD203B41FA5}">
                      <a16:colId xmlns:a16="http://schemas.microsoft.com/office/drawing/2014/main" val="2012143486"/>
                    </a:ext>
                  </a:extLst>
                </a:gridCol>
                <a:gridCol w="776184">
                  <a:extLst>
                    <a:ext uri="{9D8B030D-6E8A-4147-A177-3AD203B41FA5}">
                      <a16:colId xmlns:a16="http://schemas.microsoft.com/office/drawing/2014/main" val="1988785436"/>
                    </a:ext>
                  </a:extLst>
                </a:gridCol>
              </a:tblGrid>
              <a:tr h="421533">
                <a:tc>
                  <a:txBody>
                    <a:bodyPr/>
                    <a:lstStyle/>
                    <a:p>
                      <a:r>
                        <a:rPr lang="en-US"/>
                        <a:t>Country</a:t>
                      </a:r>
                    </a:p>
                  </a:txBody>
                  <a:tcPr/>
                </a:tc>
                <a:tc>
                  <a:txBody>
                    <a:bodyPr/>
                    <a:lstStyle/>
                    <a:p>
                      <a:r>
                        <a:rPr lang="en-US"/>
                        <a:t>Bulls</a:t>
                      </a:r>
                    </a:p>
                  </a:txBody>
                  <a:tcPr/>
                </a:tc>
                <a:tc>
                  <a:txBody>
                    <a:bodyPr/>
                    <a:lstStyle/>
                    <a:p>
                      <a:r>
                        <a:rPr lang="en-US"/>
                        <a:t>Daughters</a:t>
                      </a:r>
                    </a:p>
                  </a:txBody>
                  <a:tcPr/>
                </a:tc>
                <a:tc>
                  <a:txBody>
                    <a:bodyPr/>
                    <a:lstStyle/>
                    <a:p>
                      <a:r>
                        <a:rPr lang="en-US"/>
                        <a:t>Ped%</a:t>
                      </a:r>
                    </a:p>
                  </a:txBody>
                  <a:tcPr/>
                </a:tc>
                <a:tc>
                  <a:txBody>
                    <a:bodyPr/>
                    <a:lstStyle/>
                    <a:p>
                      <a:r>
                        <a:rPr lang="en-US"/>
                        <a:t>G%</a:t>
                      </a:r>
                    </a:p>
                  </a:txBody>
                  <a:tcPr/>
                </a:tc>
                <a:extLst>
                  <a:ext uri="{0D108BD9-81ED-4DB2-BD59-A6C34878D82A}">
                    <a16:rowId xmlns:a16="http://schemas.microsoft.com/office/drawing/2014/main" val="1695435944"/>
                  </a:ext>
                </a:extLst>
              </a:tr>
              <a:tr h="403916">
                <a:tc>
                  <a:txBody>
                    <a:bodyPr/>
                    <a:lstStyle/>
                    <a:p>
                      <a:pPr algn="l" fontAlgn="b"/>
                      <a:r>
                        <a:rPr lang="en-US" sz="2200" b="0" i="0" u="none" strike="noStrike" baseline="0">
                          <a:solidFill>
                            <a:srgbClr val="000000"/>
                          </a:solidFill>
                          <a:effectLst/>
                          <a:latin typeface="Arial" panose="020B0604020202020204" pitchFamily="34" charset="0"/>
                        </a:rPr>
                        <a:t>USA</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1754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1085</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0" marR="0" marT="0" marB="0" anchor="b"/>
                </a:tc>
                <a:extLst>
                  <a:ext uri="{0D108BD9-81ED-4DB2-BD59-A6C34878D82A}">
                    <a16:rowId xmlns:a16="http://schemas.microsoft.com/office/drawing/2014/main" val="2508952974"/>
                  </a:ext>
                </a:extLst>
              </a:tr>
              <a:tr h="403916">
                <a:tc>
                  <a:txBody>
                    <a:bodyPr/>
                    <a:lstStyle/>
                    <a:p>
                      <a:pPr algn="l" fontAlgn="b"/>
                      <a:r>
                        <a:rPr lang="en-US" sz="2200" b="0" i="0" u="none" strike="noStrike" baseline="0">
                          <a:solidFill>
                            <a:srgbClr val="000000"/>
                          </a:solidFill>
                          <a:effectLst/>
                          <a:latin typeface="Arial" panose="020B0604020202020204" pitchFamily="34" charset="0"/>
                        </a:rPr>
                        <a:t>DEU</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590</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871</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tc>
                  <a:txBody>
                    <a:bodyPr/>
                    <a:lstStyle/>
                    <a:p>
                      <a:pPr algn="ctr" fontAlgn="b"/>
                      <a:r>
                        <a:rPr lang="en-US" sz="2200" b="0" i="0" u="none" strike="noStrike" baseline="0" dirty="0">
                          <a:solidFill>
                            <a:srgbClr val="000000"/>
                          </a:solidFill>
                          <a:effectLst/>
                          <a:latin typeface="Arial" panose="020B0604020202020204" pitchFamily="34" charset="0"/>
                        </a:rPr>
                        <a:t>88</a:t>
                      </a:r>
                    </a:p>
                  </a:txBody>
                  <a:tcPr marL="0" marR="0" marT="0" marB="0" anchor="b"/>
                </a:tc>
                <a:extLst>
                  <a:ext uri="{0D108BD9-81ED-4DB2-BD59-A6C34878D82A}">
                    <a16:rowId xmlns:a16="http://schemas.microsoft.com/office/drawing/2014/main" val="2270627220"/>
                  </a:ext>
                </a:extLst>
              </a:tr>
              <a:tr h="403916">
                <a:tc>
                  <a:txBody>
                    <a:bodyPr/>
                    <a:lstStyle/>
                    <a:p>
                      <a:pPr algn="l" fontAlgn="b"/>
                      <a:r>
                        <a:rPr lang="en-US" sz="2200" b="0" i="0" u="none" strike="noStrike" baseline="0">
                          <a:solidFill>
                            <a:srgbClr val="000000"/>
                          </a:solidFill>
                          <a:effectLst/>
                          <a:latin typeface="Arial" panose="020B0604020202020204" pitchFamily="34" charset="0"/>
                        </a:rPr>
                        <a:t>NLD</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444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1012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66</a:t>
                      </a:r>
                    </a:p>
                  </a:txBody>
                  <a:tcPr marL="0" marR="0" marT="0" marB="0" anchor="b"/>
                </a:tc>
                <a:extLst>
                  <a:ext uri="{0D108BD9-81ED-4DB2-BD59-A6C34878D82A}">
                    <a16:rowId xmlns:a16="http://schemas.microsoft.com/office/drawing/2014/main" val="93335200"/>
                  </a:ext>
                </a:extLst>
              </a:tr>
              <a:tr h="403916">
                <a:tc>
                  <a:txBody>
                    <a:bodyPr/>
                    <a:lstStyle/>
                    <a:p>
                      <a:pPr algn="l" fontAlgn="b"/>
                      <a:r>
                        <a:rPr lang="en-US" sz="2200" b="0" i="0" u="none" strike="noStrike" baseline="0">
                          <a:solidFill>
                            <a:srgbClr val="000000"/>
                          </a:solidFill>
                          <a:effectLst/>
                          <a:latin typeface="Arial" panose="020B0604020202020204" pitchFamily="34" charset="0"/>
                        </a:rPr>
                        <a:t>NZL</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444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811</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a:t>
                      </a:r>
                    </a:p>
                  </a:txBody>
                  <a:tcPr marL="0" marR="0" marT="0" marB="0" anchor="b"/>
                </a:tc>
                <a:extLst>
                  <a:ext uri="{0D108BD9-81ED-4DB2-BD59-A6C34878D82A}">
                    <a16:rowId xmlns:a16="http://schemas.microsoft.com/office/drawing/2014/main" val="1495452750"/>
                  </a:ext>
                </a:extLst>
              </a:tr>
              <a:tr h="403916">
                <a:tc>
                  <a:txBody>
                    <a:bodyPr/>
                    <a:lstStyle/>
                    <a:p>
                      <a:pPr algn="l" fontAlgn="b"/>
                      <a:r>
                        <a:rPr lang="en-US" sz="2200" b="0" i="0" u="none" strike="noStrike" baseline="0">
                          <a:solidFill>
                            <a:srgbClr val="000000"/>
                          </a:solidFill>
                          <a:effectLst/>
                          <a:latin typeface="Arial" panose="020B0604020202020204" pitchFamily="34" charset="0"/>
                        </a:rPr>
                        <a:t>CAN</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332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1125</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extLst>
                  <a:ext uri="{0D108BD9-81ED-4DB2-BD59-A6C34878D82A}">
                    <a16:rowId xmlns:a16="http://schemas.microsoft.com/office/drawing/2014/main" val="1378922945"/>
                  </a:ext>
                </a:extLst>
              </a:tr>
              <a:tr h="403916">
                <a:tc>
                  <a:txBody>
                    <a:bodyPr/>
                    <a:lstStyle/>
                    <a:p>
                      <a:pPr algn="l" fontAlgn="b"/>
                      <a:r>
                        <a:rPr lang="en-US" sz="2200" b="0" i="0" u="none" strike="noStrike" baseline="0">
                          <a:solidFill>
                            <a:srgbClr val="000000"/>
                          </a:solidFill>
                          <a:effectLst/>
                          <a:latin typeface="Arial" panose="020B0604020202020204" pitchFamily="34" charset="0"/>
                        </a:rPr>
                        <a:t>JPN</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309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61</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97</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22</a:t>
                      </a:r>
                    </a:p>
                  </a:txBody>
                  <a:tcPr marL="0" marR="0" marT="0" marB="0" anchor="b"/>
                </a:tc>
                <a:extLst>
                  <a:ext uri="{0D108BD9-81ED-4DB2-BD59-A6C34878D82A}">
                    <a16:rowId xmlns:a16="http://schemas.microsoft.com/office/drawing/2014/main" val="2096459637"/>
                  </a:ext>
                </a:extLst>
              </a:tr>
              <a:tr h="403916">
                <a:tc>
                  <a:txBody>
                    <a:bodyPr/>
                    <a:lstStyle/>
                    <a:p>
                      <a:pPr algn="l" fontAlgn="b"/>
                      <a:r>
                        <a:rPr lang="en-US" sz="2200" b="0" i="0" u="none" strike="noStrike" baseline="0">
                          <a:solidFill>
                            <a:srgbClr val="000000"/>
                          </a:solidFill>
                          <a:effectLst/>
                          <a:latin typeface="Arial" panose="020B0604020202020204" pitchFamily="34" charset="0"/>
                        </a:rPr>
                        <a:t>FRA</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282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1289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52</a:t>
                      </a:r>
                    </a:p>
                  </a:txBody>
                  <a:tcPr marL="0" marR="0" marT="0" marB="0" anchor="b"/>
                </a:tc>
                <a:extLst>
                  <a:ext uri="{0D108BD9-81ED-4DB2-BD59-A6C34878D82A}">
                    <a16:rowId xmlns:a16="http://schemas.microsoft.com/office/drawing/2014/main" val="4012307544"/>
                  </a:ext>
                </a:extLst>
              </a:tr>
              <a:tr h="403916">
                <a:tc>
                  <a:txBody>
                    <a:bodyPr/>
                    <a:lstStyle/>
                    <a:p>
                      <a:pPr algn="l" fontAlgn="b"/>
                      <a:r>
                        <a:rPr lang="en-US" sz="2200" b="0" i="0" u="none" strike="noStrike" baseline="0">
                          <a:solidFill>
                            <a:srgbClr val="000000"/>
                          </a:solidFill>
                          <a:effectLst/>
                          <a:latin typeface="Arial" panose="020B0604020202020204" pitchFamily="34" charset="0"/>
                        </a:rPr>
                        <a:t>ITA</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186</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329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0" marR="0" marT="0" marB="0" anchor="b"/>
                </a:tc>
                <a:tc>
                  <a:txBody>
                    <a:bodyPr/>
                    <a:lstStyle/>
                    <a:p>
                      <a:pPr algn="ctr" fontAlgn="b"/>
                      <a:r>
                        <a:rPr lang="en-US" sz="2200" b="0" i="0" u="none" strike="noStrike" baseline="0" dirty="0">
                          <a:solidFill>
                            <a:srgbClr val="000000"/>
                          </a:solidFill>
                          <a:effectLst/>
                          <a:latin typeface="Arial" panose="020B0604020202020204" pitchFamily="34" charset="0"/>
                        </a:rPr>
                        <a:t>75</a:t>
                      </a:r>
                    </a:p>
                  </a:txBody>
                  <a:tcPr marL="0" marR="0" marT="0" marB="0" anchor="b"/>
                </a:tc>
                <a:extLst>
                  <a:ext uri="{0D108BD9-81ED-4DB2-BD59-A6C34878D82A}">
                    <a16:rowId xmlns:a16="http://schemas.microsoft.com/office/drawing/2014/main" val="3120682626"/>
                  </a:ext>
                </a:extLst>
              </a:tr>
              <a:tr h="403916">
                <a:tc>
                  <a:txBody>
                    <a:bodyPr/>
                    <a:lstStyle/>
                    <a:p>
                      <a:pPr algn="l" fontAlgn="b"/>
                      <a:r>
                        <a:rPr lang="en-US" sz="2200" b="0" i="0" u="none" strike="noStrike" baseline="0" dirty="0">
                          <a:solidFill>
                            <a:srgbClr val="000000"/>
                          </a:solidFill>
                          <a:effectLst/>
                          <a:latin typeface="Arial" panose="020B0604020202020204" pitchFamily="34" charset="0"/>
                        </a:rPr>
                        <a:t>DFS</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162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1593</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0" marR="0" marT="0" marB="0" anchor="b"/>
                </a:tc>
                <a:tc>
                  <a:txBody>
                    <a:bodyPr/>
                    <a:lstStyle/>
                    <a:p>
                      <a:pPr algn="ctr" fontAlgn="b"/>
                      <a:r>
                        <a:rPr lang="en-US" sz="2200" b="0" i="0" u="none" strike="noStrike" baseline="0" dirty="0">
                          <a:solidFill>
                            <a:srgbClr val="000000"/>
                          </a:solidFill>
                          <a:effectLst/>
                          <a:latin typeface="Arial" panose="020B0604020202020204" pitchFamily="34" charset="0"/>
                        </a:rPr>
                        <a:t>41</a:t>
                      </a:r>
                    </a:p>
                  </a:txBody>
                  <a:tcPr marL="0" marR="0" marT="0" marB="0" anchor="b"/>
                </a:tc>
                <a:extLst>
                  <a:ext uri="{0D108BD9-81ED-4DB2-BD59-A6C34878D82A}">
                    <a16:rowId xmlns:a16="http://schemas.microsoft.com/office/drawing/2014/main" val="1683032577"/>
                  </a:ext>
                </a:extLst>
              </a:tr>
              <a:tr h="403916">
                <a:tc>
                  <a:txBody>
                    <a:bodyPr/>
                    <a:lstStyle/>
                    <a:p>
                      <a:pPr algn="l" fontAlgn="b"/>
                      <a:r>
                        <a:rPr lang="en-US" sz="2200" b="0" i="0" u="none" strike="noStrike" baseline="0" dirty="0">
                          <a:solidFill>
                            <a:srgbClr val="000000"/>
                          </a:solidFill>
                          <a:effectLst/>
                          <a:latin typeface="Arial" panose="020B0604020202020204" pitchFamily="34" charset="0"/>
                        </a:rPr>
                        <a:t>CHE</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145</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245</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tc>
                  <a:txBody>
                    <a:bodyPr/>
                    <a:lstStyle/>
                    <a:p>
                      <a:pPr algn="ctr" fontAlgn="b"/>
                      <a:r>
                        <a:rPr lang="en-US" sz="2200" b="0" i="0" u="none" strike="noStrike" baseline="0" dirty="0">
                          <a:solidFill>
                            <a:srgbClr val="000000"/>
                          </a:solidFill>
                          <a:effectLst/>
                          <a:latin typeface="Arial" panose="020B0604020202020204" pitchFamily="34" charset="0"/>
                        </a:rPr>
                        <a:t>10</a:t>
                      </a:r>
                    </a:p>
                  </a:txBody>
                  <a:tcPr marL="0" marR="0" marT="0" marB="0" anchor="b"/>
                </a:tc>
                <a:extLst>
                  <a:ext uri="{0D108BD9-81ED-4DB2-BD59-A6C34878D82A}">
                    <a16:rowId xmlns:a16="http://schemas.microsoft.com/office/drawing/2014/main" val="3579234127"/>
                  </a:ext>
                </a:extLst>
              </a:tr>
            </a:tbl>
          </a:graphicData>
        </a:graphic>
      </p:graphicFrame>
      <p:graphicFrame>
        <p:nvGraphicFramePr>
          <p:cNvPr id="7" name="Content Placeholder 6">
            <a:extLst>
              <a:ext uri="{FF2B5EF4-FFF2-40B4-BE49-F238E27FC236}">
                <a16:creationId xmlns:a16="http://schemas.microsoft.com/office/drawing/2014/main" id="{DAD55366-4098-958C-12B0-885B4F4F60F2}"/>
              </a:ext>
            </a:extLst>
          </p:cNvPr>
          <p:cNvGraphicFramePr>
            <a:graphicFrameLocks noGrp="1"/>
          </p:cNvGraphicFramePr>
          <p:nvPr>
            <p:ph sz="half" idx="2"/>
            <p:extLst>
              <p:ext uri="{D42A27DB-BD31-4B8C-83A1-F6EECF244321}">
                <p14:modId xmlns:p14="http://schemas.microsoft.com/office/powerpoint/2010/main" val="2246219498"/>
              </p:ext>
            </p:extLst>
          </p:nvPr>
        </p:nvGraphicFramePr>
        <p:xfrm>
          <a:off x="6340475" y="1219200"/>
          <a:ext cx="5364160" cy="4760637"/>
        </p:xfrm>
        <a:graphic>
          <a:graphicData uri="http://schemas.openxmlformats.org/drawingml/2006/table">
            <a:tbl>
              <a:tblPr firstRow="1" bandRow="1">
                <a:tableStyleId>{5C22544A-7EE6-4342-B048-85BDC9FD1C3A}</a:tableStyleId>
              </a:tblPr>
              <a:tblGrid>
                <a:gridCol w="1377397">
                  <a:extLst>
                    <a:ext uri="{9D8B030D-6E8A-4147-A177-3AD203B41FA5}">
                      <a16:colId xmlns:a16="http://schemas.microsoft.com/office/drawing/2014/main" val="405483550"/>
                    </a:ext>
                  </a:extLst>
                </a:gridCol>
                <a:gridCol w="906011">
                  <a:extLst>
                    <a:ext uri="{9D8B030D-6E8A-4147-A177-3AD203B41FA5}">
                      <a16:colId xmlns:a16="http://schemas.microsoft.com/office/drawing/2014/main" val="1374687059"/>
                    </a:ext>
                  </a:extLst>
                </a:gridCol>
                <a:gridCol w="1526796">
                  <a:extLst>
                    <a:ext uri="{9D8B030D-6E8A-4147-A177-3AD203B41FA5}">
                      <a16:colId xmlns:a16="http://schemas.microsoft.com/office/drawing/2014/main" val="3504866505"/>
                    </a:ext>
                  </a:extLst>
                </a:gridCol>
                <a:gridCol w="897622">
                  <a:extLst>
                    <a:ext uri="{9D8B030D-6E8A-4147-A177-3AD203B41FA5}">
                      <a16:colId xmlns:a16="http://schemas.microsoft.com/office/drawing/2014/main" val="2772691237"/>
                    </a:ext>
                  </a:extLst>
                </a:gridCol>
                <a:gridCol w="656334">
                  <a:extLst>
                    <a:ext uri="{9D8B030D-6E8A-4147-A177-3AD203B41FA5}">
                      <a16:colId xmlns:a16="http://schemas.microsoft.com/office/drawing/2014/main" val="409583326"/>
                    </a:ext>
                  </a:extLst>
                </a:gridCol>
              </a:tblGrid>
              <a:tr h="477656">
                <a:tc>
                  <a:txBody>
                    <a:bodyPr/>
                    <a:lstStyle/>
                    <a:p>
                      <a:r>
                        <a:rPr lang="en-US"/>
                        <a:t>Country</a:t>
                      </a:r>
                    </a:p>
                  </a:txBody>
                  <a:tcPr/>
                </a:tc>
                <a:tc>
                  <a:txBody>
                    <a:bodyPr/>
                    <a:lstStyle/>
                    <a:p>
                      <a:r>
                        <a:rPr lang="en-US"/>
                        <a:t>Bulls</a:t>
                      </a:r>
                    </a:p>
                  </a:txBody>
                  <a:tcPr/>
                </a:tc>
                <a:tc>
                  <a:txBody>
                    <a:bodyPr/>
                    <a:lstStyle/>
                    <a:p>
                      <a:r>
                        <a:rPr lang="en-US"/>
                        <a:t>Daughters</a:t>
                      </a:r>
                    </a:p>
                  </a:txBody>
                  <a:tcPr/>
                </a:tc>
                <a:tc>
                  <a:txBody>
                    <a:bodyPr/>
                    <a:lstStyle/>
                    <a:p>
                      <a:r>
                        <a:rPr lang="en-US"/>
                        <a:t>Ped%</a:t>
                      </a:r>
                    </a:p>
                  </a:txBody>
                  <a:tcPr/>
                </a:tc>
                <a:tc>
                  <a:txBody>
                    <a:bodyPr/>
                    <a:lstStyle/>
                    <a:p>
                      <a:r>
                        <a:rPr lang="en-US"/>
                        <a:t>G%</a:t>
                      </a:r>
                    </a:p>
                  </a:txBody>
                  <a:tcPr/>
                </a:tc>
                <a:extLst>
                  <a:ext uri="{0D108BD9-81ED-4DB2-BD59-A6C34878D82A}">
                    <a16:rowId xmlns:a16="http://schemas.microsoft.com/office/drawing/2014/main" val="882980541"/>
                  </a:ext>
                </a:extLst>
              </a:tr>
              <a:tr h="387432">
                <a:tc>
                  <a:txBody>
                    <a:bodyPr/>
                    <a:lstStyle/>
                    <a:p>
                      <a:pPr algn="l" fontAlgn="b"/>
                      <a:r>
                        <a:rPr lang="en-US" sz="2200" b="0" i="0" u="none" strike="noStrike" baseline="0">
                          <a:solidFill>
                            <a:srgbClr val="000000"/>
                          </a:solidFill>
                          <a:effectLst/>
                          <a:latin typeface="Arial" panose="020B0604020202020204" pitchFamily="34" charset="0"/>
                        </a:rPr>
                        <a:t>POL</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96</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307</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93</a:t>
                      </a:r>
                    </a:p>
                  </a:txBody>
                  <a:tcPr marL="0" marR="0" marT="0" marB="0" anchor="b"/>
                </a:tc>
                <a:tc>
                  <a:txBody>
                    <a:bodyPr/>
                    <a:lstStyle/>
                    <a:p>
                      <a:pPr algn="ctr" fontAlgn="b"/>
                      <a:r>
                        <a:rPr lang="en-US" sz="2200" b="0" i="0" u="none" strike="noStrike" baseline="0" dirty="0">
                          <a:solidFill>
                            <a:srgbClr val="000000"/>
                          </a:solidFill>
                          <a:effectLst/>
                          <a:latin typeface="Arial" panose="020B0604020202020204" pitchFamily="34" charset="0"/>
                        </a:rPr>
                        <a:t>22</a:t>
                      </a:r>
                    </a:p>
                  </a:txBody>
                  <a:tcPr marL="0" marR="0" marT="0" marB="0" anchor="b"/>
                </a:tc>
                <a:extLst>
                  <a:ext uri="{0D108BD9-81ED-4DB2-BD59-A6C34878D82A}">
                    <a16:rowId xmlns:a16="http://schemas.microsoft.com/office/drawing/2014/main" val="3658400966"/>
                  </a:ext>
                </a:extLst>
              </a:tr>
              <a:tr h="387432">
                <a:tc>
                  <a:txBody>
                    <a:bodyPr/>
                    <a:lstStyle/>
                    <a:p>
                      <a:pPr algn="l" fontAlgn="b"/>
                      <a:r>
                        <a:rPr lang="en-US" sz="2200" b="0" i="0" u="none" strike="noStrike" baseline="0">
                          <a:solidFill>
                            <a:srgbClr val="000000"/>
                          </a:solidFill>
                          <a:effectLst/>
                          <a:latin typeface="Arial" panose="020B0604020202020204" pitchFamily="34" charset="0"/>
                        </a:rPr>
                        <a:t>SVN</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82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107</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91</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a:t>
                      </a:r>
                    </a:p>
                  </a:txBody>
                  <a:tcPr marL="0" marR="0" marT="0" marB="0" anchor="b"/>
                </a:tc>
                <a:extLst>
                  <a:ext uri="{0D108BD9-81ED-4DB2-BD59-A6C34878D82A}">
                    <a16:rowId xmlns:a16="http://schemas.microsoft.com/office/drawing/2014/main" val="1341743114"/>
                  </a:ext>
                </a:extLst>
              </a:tr>
              <a:tr h="387432">
                <a:tc>
                  <a:txBody>
                    <a:bodyPr/>
                    <a:lstStyle/>
                    <a:p>
                      <a:pPr algn="l" fontAlgn="b"/>
                      <a:r>
                        <a:rPr lang="en-US" sz="2200" b="0" i="0" u="none" strike="noStrike" baseline="0">
                          <a:solidFill>
                            <a:srgbClr val="000000"/>
                          </a:solidFill>
                          <a:effectLst/>
                          <a:latin typeface="Arial" panose="020B0604020202020204" pitchFamily="34" charset="0"/>
                        </a:rPr>
                        <a:t>ISR</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79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266</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85</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5</a:t>
                      </a:r>
                    </a:p>
                  </a:txBody>
                  <a:tcPr marL="0" marR="0" marT="0" marB="0" anchor="b"/>
                </a:tc>
                <a:extLst>
                  <a:ext uri="{0D108BD9-81ED-4DB2-BD59-A6C34878D82A}">
                    <a16:rowId xmlns:a16="http://schemas.microsoft.com/office/drawing/2014/main" val="1502498732"/>
                  </a:ext>
                </a:extLst>
              </a:tr>
              <a:tr h="387432">
                <a:tc>
                  <a:txBody>
                    <a:bodyPr/>
                    <a:lstStyle/>
                    <a:p>
                      <a:pPr algn="l" fontAlgn="b"/>
                      <a:r>
                        <a:rPr lang="en-US" sz="2200" b="0" i="0" u="none" strike="noStrike" baseline="0">
                          <a:solidFill>
                            <a:srgbClr val="000000"/>
                          </a:solidFill>
                          <a:effectLst/>
                          <a:latin typeface="Arial" panose="020B0604020202020204" pitchFamily="34" charset="0"/>
                        </a:rPr>
                        <a:t>KOR</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71</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36</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0</a:t>
                      </a:r>
                    </a:p>
                  </a:txBody>
                  <a:tcPr marL="0" marR="0" marT="0" marB="0" anchor="b"/>
                </a:tc>
                <a:extLst>
                  <a:ext uri="{0D108BD9-81ED-4DB2-BD59-A6C34878D82A}">
                    <a16:rowId xmlns:a16="http://schemas.microsoft.com/office/drawing/2014/main" val="1136739124"/>
                  </a:ext>
                </a:extLst>
              </a:tr>
              <a:tr h="387432">
                <a:tc>
                  <a:txBody>
                    <a:bodyPr/>
                    <a:lstStyle/>
                    <a:p>
                      <a:pPr algn="l" fontAlgn="b"/>
                      <a:r>
                        <a:rPr lang="en-US" sz="2200" b="0" i="0" u="none" strike="noStrike" baseline="0">
                          <a:solidFill>
                            <a:srgbClr val="000000"/>
                          </a:solidFill>
                          <a:effectLst/>
                          <a:latin typeface="Arial" panose="020B0604020202020204" pitchFamily="34" charset="0"/>
                        </a:rPr>
                        <a:t>AUS</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64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234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39</a:t>
                      </a:r>
                    </a:p>
                  </a:txBody>
                  <a:tcPr marL="0" marR="0" marT="0" marB="0" anchor="b"/>
                </a:tc>
                <a:extLst>
                  <a:ext uri="{0D108BD9-81ED-4DB2-BD59-A6C34878D82A}">
                    <a16:rowId xmlns:a16="http://schemas.microsoft.com/office/drawing/2014/main" val="1156097777"/>
                  </a:ext>
                </a:extLst>
              </a:tr>
              <a:tr h="387432">
                <a:tc>
                  <a:txBody>
                    <a:bodyPr/>
                    <a:lstStyle/>
                    <a:p>
                      <a:pPr algn="l" fontAlgn="b"/>
                      <a:r>
                        <a:rPr lang="en-US" sz="2200" b="0" i="0" u="none" strike="noStrike" baseline="0">
                          <a:solidFill>
                            <a:srgbClr val="000000"/>
                          </a:solidFill>
                          <a:effectLst/>
                          <a:latin typeface="Arial" panose="020B0604020202020204" pitchFamily="34" charset="0"/>
                        </a:rPr>
                        <a:t>ESP</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60</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185</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97</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42</a:t>
                      </a:r>
                    </a:p>
                  </a:txBody>
                  <a:tcPr marL="0" marR="0" marT="0" marB="0" anchor="b"/>
                </a:tc>
                <a:extLst>
                  <a:ext uri="{0D108BD9-81ED-4DB2-BD59-A6C34878D82A}">
                    <a16:rowId xmlns:a16="http://schemas.microsoft.com/office/drawing/2014/main" val="955520362"/>
                  </a:ext>
                </a:extLst>
              </a:tr>
              <a:tr h="387432">
                <a:tc>
                  <a:txBody>
                    <a:bodyPr/>
                    <a:lstStyle/>
                    <a:p>
                      <a:pPr algn="l" fontAlgn="b"/>
                      <a:r>
                        <a:rPr lang="en-US" sz="2200" b="0" i="0" u="none" strike="noStrike" baseline="0">
                          <a:solidFill>
                            <a:srgbClr val="000000"/>
                          </a:solidFill>
                          <a:effectLst/>
                          <a:latin typeface="Arial" panose="020B0604020202020204" pitchFamily="34" charset="0"/>
                        </a:rPr>
                        <a:t>GBR</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642</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98</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93</a:t>
                      </a:r>
                    </a:p>
                  </a:txBody>
                  <a:tcPr marL="0" marR="0" marT="0" marB="0" anchor="b"/>
                </a:tc>
                <a:extLst>
                  <a:ext uri="{0D108BD9-81ED-4DB2-BD59-A6C34878D82A}">
                    <a16:rowId xmlns:a16="http://schemas.microsoft.com/office/drawing/2014/main" val="3458768353"/>
                  </a:ext>
                </a:extLst>
              </a:tr>
              <a:tr h="387432">
                <a:tc>
                  <a:txBody>
                    <a:bodyPr/>
                    <a:lstStyle/>
                    <a:p>
                      <a:pPr algn="l" fontAlgn="b"/>
                      <a:r>
                        <a:rPr lang="en-US" sz="2200" b="0" i="0" u="none" strike="noStrike" baseline="0">
                          <a:solidFill>
                            <a:srgbClr val="000000"/>
                          </a:solidFill>
                          <a:effectLst/>
                          <a:latin typeface="Arial" panose="020B0604020202020204" pitchFamily="34" charset="0"/>
                        </a:rPr>
                        <a:t>CZE</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23</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473</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78</a:t>
                      </a:r>
                    </a:p>
                  </a:txBody>
                  <a:tcPr marL="0" marR="0" marT="0" marB="0" anchor="b"/>
                </a:tc>
                <a:extLst>
                  <a:ext uri="{0D108BD9-81ED-4DB2-BD59-A6C34878D82A}">
                    <a16:rowId xmlns:a16="http://schemas.microsoft.com/office/drawing/2014/main" val="2194037336"/>
                  </a:ext>
                </a:extLst>
              </a:tr>
              <a:tr h="387432">
                <a:tc>
                  <a:txBody>
                    <a:bodyPr/>
                    <a:lstStyle/>
                    <a:p>
                      <a:pPr algn="l" fontAlgn="b"/>
                      <a:r>
                        <a:rPr lang="en-US" sz="2200" b="0" i="0" u="none" strike="noStrike" baseline="0">
                          <a:solidFill>
                            <a:srgbClr val="000000"/>
                          </a:solidFill>
                          <a:effectLst/>
                          <a:latin typeface="Arial" panose="020B0604020202020204" pitchFamily="34" charset="0"/>
                        </a:rPr>
                        <a:t>LUX</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14</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343</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86</a:t>
                      </a:r>
                    </a:p>
                  </a:txBody>
                  <a:tcPr marL="0" marR="0" marT="0" marB="0" anchor="b"/>
                </a:tc>
                <a:extLst>
                  <a:ext uri="{0D108BD9-81ED-4DB2-BD59-A6C34878D82A}">
                    <a16:rowId xmlns:a16="http://schemas.microsoft.com/office/drawing/2014/main" val="417931010"/>
                  </a:ext>
                </a:extLst>
              </a:tr>
              <a:tr h="350281">
                <a:tc>
                  <a:txBody>
                    <a:bodyPr/>
                    <a:lstStyle/>
                    <a:p>
                      <a:pPr algn="l" fontAlgn="b"/>
                      <a:r>
                        <a:rPr lang="en-US" sz="2200" b="0" i="0" u="none" strike="noStrike" baseline="0">
                          <a:solidFill>
                            <a:srgbClr val="000000"/>
                          </a:solidFill>
                          <a:effectLst/>
                          <a:latin typeface="Arial" panose="020B0604020202020204" pitchFamily="34" charset="0"/>
                        </a:rPr>
                        <a:t>BEL</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13</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476</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85</a:t>
                      </a:r>
                    </a:p>
                  </a:txBody>
                  <a:tcPr marL="0" marR="0" marT="0" marB="0" anchor="b"/>
                </a:tc>
                <a:extLst>
                  <a:ext uri="{0D108BD9-81ED-4DB2-BD59-A6C34878D82A}">
                    <a16:rowId xmlns:a16="http://schemas.microsoft.com/office/drawing/2014/main" val="3980360092"/>
                  </a:ext>
                </a:extLst>
              </a:tr>
              <a:tr h="445812">
                <a:tc>
                  <a:txBody>
                    <a:bodyPr/>
                    <a:lstStyle/>
                    <a:p>
                      <a:pPr algn="l" fontAlgn="b"/>
                      <a:r>
                        <a:rPr lang="en-US" sz="2200" b="1" i="0" u="none" strike="noStrike" baseline="0">
                          <a:solidFill>
                            <a:srgbClr val="0070C0"/>
                          </a:solidFill>
                          <a:effectLst/>
                          <a:latin typeface="Arial" panose="020B0604020202020204" pitchFamily="34" charset="0"/>
                        </a:rPr>
                        <a:t>Globe</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6412</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771</a:t>
                      </a:r>
                    </a:p>
                  </a:txBody>
                  <a:tcPr marL="9525" marR="9525" marT="9525" marB="0" anchor="b"/>
                </a:tc>
                <a:tc>
                  <a:txBody>
                    <a:bodyPr/>
                    <a:lstStyle/>
                    <a:p>
                      <a:pPr algn="ctr"/>
                      <a:r>
                        <a:rPr lang="en-US" sz="2200" baseline="0">
                          <a:latin typeface="Arial" panose="020B0604020202020204" pitchFamily="34" charset="0"/>
                        </a:rPr>
                        <a:t>98</a:t>
                      </a:r>
                    </a:p>
                  </a:txBody>
                  <a:tcPr/>
                </a:tc>
                <a:tc>
                  <a:txBody>
                    <a:bodyPr/>
                    <a:lstStyle/>
                    <a:p>
                      <a:pPr algn="ctr"/>
                      <a:r>
                        <a:rPr lang="en-US" sz="2200" baseline="0" dirty="0">
                          <a:latin typeface="Arial" panose="020B0604020202020204" pitchFamily="34" charset="0"/>
                        </a:rPr>
                        <a:t>54</a:t>
                      </a:r>
                    </a:p>
                  </a:txBody>
                  <a:tcPr/>
                </a:tc>
                <a:extLst>
                  <a:ext uri="{0D108BD9-81ED-4DB2-BD59-A6C34878D82A}">
                    <a16:rowId xmlns:a16="http://schemas.microsoft.com/office/drawing/2014/main" val="2111188464"/>
                  </a:ext>
                </a:extLst>
              </a:tr>
            </a:tbl>
          </a:graphicData>
        </a:graphic>
      </p:graphicFrame>
    </p:spTree>
    <p:extLst>
      <p:ext uri="{BB962C8B-B14F-4D97-AF65-F5344CB8AC3E}">
        <p14:creationId xmlns:p14="http://schemas.microsoft.com/office/powerpoint/2010/main" val="16756136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9EF4-AF91-6614-0B5F-DF306919D7EB}"/>
              </a:ext>
            </a:extLst>
          </p:cNvPr>
          <p:cNvSpPr>
            <a:spLocks noGrp="1"/>
          </p:cNvSpPr>
          <p:nvPr>
            <p:ph type="title"/>
          </p:nvPr>
        </p:nvSpPr>
        <p:spPr/>
        <p:txBody>
          <a:bodyPr/>
          <a:lstStyle/>
          <a:p>
            <a:r>
              <a:rPr lang="en-US" dirty="0"/>
              <a:t>Bull properties by country – Holsteins</a:t>
            </a:r>
            <a:endParaRPr lang="en-US" dirty="0">
              <a:solidFill>
                <a:schemeClr val="accent2">
                  <a:lumMod val="40000"/>
                  <a:lumOff val="60000"/>
                </a:schemeClr>
              </a:solidFill>
            </a:endParaRPr>
          </a:p>
        </p:txBody>
      </p:sp>
      <p:graphicFrame>
        <p:nvGraphicFramePr>
          <p:cNvPr id="6" name="Content Placeholder 5">
            <a:extLst>
              <a:ext uri="{FF2B5EF4-FFF2-40B4-BE49-F238E27FC236}">
                <a16:creationId xmlns:a16="http://schemas.microsoft.com/office/drawing/2014/main" id="{43DF79F0-7ED2-9E3E-513D-37A220859B26}"/>
              </a:ext>
            </a:extLst>
          </p:cNvPr>
          <p:cNvGraphicFramePr>
            <a:graphicFrameLocks noGrp="1"/>
          </p:cNvGraphicFramePr>
          <p:nvPr>
            <p:ph sz="half" idx="1"/>
            <p:extLst>
              <p:ext uri="{D42A27DB-BD31-4B8C-83A1-F6EECF244321}">
                <p14:modId xmlns:p14="http://schemas.microsoft.com/office/powerpoint/2010/main" val="1311890104"/>
              </p:ext>
            </p:extLst>
          </p:nvPr>
        </p:nvGraphicFramePr>
        <p:xfrm>
          <a:off x="487363" y="1219200"/>
          <a:ext cx="5364161" cy="4496360"/>
        </p:xfrm>
        <a:graphic>
          <a:graphicData uri="http://schemas.openxmlformats.org/drawingml/2006/table">
            <a:tbl>
              <a:tblPr firstRow="1" bandRow="1">
                <a:tableStyleId>{5C22544A-7EE6-4342-B048-85BDC9FD1C3A}</a:tableStyleId>
              </a:tblPr>
              <a:tblGrid>
                <a:gridCol w="880043">
                  <a:extLst>
                    <a:ext uri="{9D8B030D-6E8A-4147-A177-3AD203B41FA5}">
                      <a16:colId xmlns:a16="http://schemas.microsoft.com/office/drawing/2014/main" val="3074192651"/>
                    </a:ext>
                  </a:extLst>
                </a:gridCol>
                <a:gridCol w="880844">
                  <a:extLst>
                    <a:ext uri="{9D8B030D-6E8A-4147-A177-3AD203B41FA5}">
                      <a16:colId xmlns:a16="http://schemas.microsoft.com/office/drawing/2014/main" val="288007333"/>
                    </a:ext>
                  </a:extLst>
                </a:gridCol>
                <a:gridCol w="721453">
                  <a:extLst>
                    <a:ext uri="{9D8B030D-6E8A-4147-A177-3AD203B41FA5}">
                      <a16:colId xmlns:a16="http://schemas.microsoft.com/office/drawing/2014/main" val="62165989"/>
                    </a:ext>
                  </a:extLst>
                </a:gridCol>
                <a:gridCol w="763398">
                  <a:extLst>
                    <a:ext uri="{9D8B030D-6E8A-4147-A177-3AD203B41FA5}">
                      <a16:colId xmlns:a16="http://schemas.microsoft.com/office/drawing/2014/main" val="2635203964"/>
                    </a:ext>
                  </a:extLst>
                </a:gridCol>
                <a:gridCol w="1098958">
                  <a:extLst>
                    <a:ext uri="{9D8B030D-6E8A-4147-A177-3AD203B41FA5}">
                      <a16:colId xmlns:a16="http://schemas.microsoft.com/office/drawing/2014/main" val="2012143486"/>
                    </a:ext>
                  </a:extLst>
                </a:gridCol>
                <a:gridCol w="1019465">
                  <a:extLst>
                    <a:ext uri="{9D8B030D-6E8A-4147-A177-3AD203B41FA5}">
                      <a16:colId xmlns:a16="http://schemas.microsoft.com/office/drawing/2014/main" val="1988785436"/>
                    </a:ext>
                  </a:extLst>
                </a:gridCol>
              </a:tblGrid>
              <a:tr h="421533">
                <a:tc>
                  <a:txBody>
                    <a:bodyPr/>
                    <a:lstStyle/>
                    <a:p>
                      <a:r>
                        <a:rPr lang="en-US" err="1"/>
                        <a:t>Cntry</a:t>
                      </a:r>
                      <a:endParaRPr lang="en-US"/>
                    </a:p>
                  </a:txBody>
                  <a:tcPr/>
                </a:tc>
                <a:tc>
                  <a:txBody>
                    <a:bodyPr/>
                    <a:lstStyle/>
                    <a:p>
                      <a:pPr algn="ctr"/>
                      <a:r>
                        <a:rPr lang="en-US"/>
                        <a:t>NM$</a:t>
                      </a:r>
                    </a:p>
                  </a:txBody>
                  <a:tcPr/>
                </a:tc>
                <a:tc>
                  <a:txBody>
                    <a:bodyPr/>
                    <a:lstStyle/>
                    <a:p>
                      <a:pPr algn="ctr"/>
                      <a:r>
                        <a:rPr lang="en-US"/>
                        <a:t>EFI</a:t>
                      </a:r>
                    </a:p>
                  </a:txBody>
                  <a:tcPr/>
                </a:tc>
                <a:tc>
                  <a:txBody>
                    <a:bodyPr/>
                    <a:lstStyle/>
                    <a:p>
                      <a:pPr algn="ctr"/>
                      <a:r>
                        <a:rPr lang="en-US"/>
                        <a:t>GFI</a:t>
                      </a:r>
                    </a:p>
                  </a:txBody>
                  <a:tcPr/>
                </a:tc>
                <a:tc>
                  <a:txBody>
                    <a:bodyPr/>
                    <a:lstStyle/>
                    <a:p>
                      <a:pPr algn="ctr"/>
                      <a:r>
                        <a:rPr lang="en-US" err="1"/>
                        <a:t>ForSire</a:t>
                      </a:r>
                      <a:endParaRPr lang="en-US"/>
                    </a:p>
                  </a:txBody>
                  <a:tcPr/>
                </a:tc>
                <a:tc>
                  <a:txBody>
                    <a:bodyPr/>
                    <a:lstStyle/>
                    <a:p>
                      <a:pPr algn="ctr"/>
                      <a:r>
                        <a:rPr lang="en-US" err="1"/>
                        <a:t>SireGI</a:t>
                      </a:r>
                      <a:endParaRPr lang="en-US"/>
                    </a:p>
                  </a:txBody>
                  <a:tcPr/>
                </a:tc>
                <a:extLst>
                  <a:ext uri="{0D108BD9-81ED-4DB2-BD59-A6C34878D82A}">
                    <a16:rowId xmlns:a16="http://schemas.microsoft.com/office/drawing/2014/main" val="1695435944"/>
                  </a:ext>
                </a:extLst>
              </a:tr>
              <a:tr h="403916">
                <a:tc>
                  <a:txBody>
                    <a:bodyPr/>
                    <a:lstStyle/>
                    <a:p>
                      <a:pPr algn="l" fontAlgn="b"/>
                      <a:r>
                        <a:rPr lang="en-US" sz="2200" b="0" i="0" u="none" strike="noStrike" baseline="0">
                          <a:solidFill>
                            <a:srgbClr val="000000"/>
                          </a:solidFill>
                          <a:effectLst/>
                          <a:latin typeface="Arial" panose="020B0604020202020204" pitchFamily="34" charset="0"/>
                        </a:rPr>
                        <a:t>USA</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543</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11.1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b"/>
                </a:tc>
                <a:extLst>
                  <a:ext uri="{0D108BD9-81ED-4DB2-BD59-A6C34878D82A}">
                    <a16:rowId xmlns:a16="http://schemas.microsoft.com/office/drawing/2014/main" val="2508952974"/>
                  </a:ext>
                </a:extLst>
              </a:tr>
              <a:tr h="403916">
                <a:tc>
                  <a:txBody>
                    <a:bodyPr/>
                    <a:lstStyle/>
                    <a:p>
                      <a:pPr algn="l" fontAlgn="b"/>
                      <a:r>
                        <a:rPr lang="en-US" sz="2200" b="0" i="0" u="none" strike="noStrike" baseline="0">
                          <a:solidFill>
                            <a:srgbClr val="000000"/>
                          </a:solidFill>
                          <a:effectLst/>
                          <a:latin typeface="Arial" panose="020B0604020202020204" pitchFamily="34" charset="0"/>
                        </a:rPr>
                        <a:t>DEU</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378</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8.6</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b"/>
                </a:tc>
                <a:tc>
                  <a:txBody>
                    <a:bodyPr/>
                    <a:lstStyle/>
                    <a:p>
                      <a:pPr algn="ctr" fontAlgn="b"/>
                      <a:r>
                        <a:rPr lang="en-US" sz="22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tc>
                <a:extLst>
                  <a:ext uri="{0D108BD9-81ED-4DB2-BD59-A6C34878D82A}">
                    <a16:rowId xmlns:a16="http://schemas.microsoft.com/office/drawing/2014/main" val="2270627220"/>
                  </a:ext>
                </a:extLst>
              </a:tr>
              <a:tr h="403916">
                <a:tc>
                  <a:txBody>
                    <a:bodyPr/>
                    <a:lstStyle/>
                    <a:p>
                      <a:pPr algn="l" fontAlgn="b"/>
                      <a:r>
                        <a:rPr lang="en-US" sz="2200" b="0" i="0" u="none" strike="noStrike" baseline="0">
                          <a:solidFill>
                            <a:srgbClr val="000000"/>
                          </a:solidFill>
                          <a:effectLst/>
                          <a:latin typeface="Arial" panose="020B0604020202020204" pitchFamily="34" charset="0"/>
                        </a:rPr>
                        <a:t>NLD</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326</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7.8</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9.8</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58</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b"/>
                </a:tc>
                <a:extLst>
                  <a:ext uri="{0D108BD9-81ED-4DB2-BD59-A6C34878D82A}">
                    <a16:rowId xmlns:a16="http://schemas.microsoft.com/office/drawing/2014/main" val="93335200"/>
                  </a:ext>
                </a:extLst>
              </a:tr>
              <a:tr h="403916">
                <a:tc>
                  <a:txBody>
                    <a:bodyPr/>
                    <a:lstStyle/>
                    <a:p>
                      <a:pPr algn="l" fontAlgn="b"/>
                      <a:r>
                        <a:rPr lang="en-US" sz="2200" b="0" i="0" u="none" strike="noStrike" baseline="0">
                          <a:solidFill>
                            <a:srgbClr val="000000"/>
                          </a:solidFill>
                          <a:effectLst/>
                          <a:latin typeface="Arial" panose="020B0604020202020204" pitchFamily="34" charset="0"/>
                        </a:rPr>
                        <a:t>NZL</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-61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5.9</a:t>
                      </a:r>
                    </a:p>
                  </a:txBody>
                  <a:tcPr marL="9525" marR="9525" marT="9525" marB="0" anchor="b"/>
                </a:tc>
                <a:extLst>
                  <a:ext uri="{0D108BD9-81ED-4DB2-BD59-A6C34878D82A}">
                    <a16:rowId xmlns:a16="http://schemas.microsoft.com/office/drawing/2014/main" val="1495452750"/>
                  </a:ext>
                </a:extLst>
              </a:tr>
              <a:tr h="403916">
                <a:tc>
                  <a:txBody>
                    <a:bodyPr/>
                    <a:lstStyle/>
                    <a:p>
                      <a:pPr algn="l" fontAlgn="b"/>
                      <a:r>
                        <a:rPr lang="en-US" sz="2200" b="0" i="0" u="none" strike="noStrike" baseline="0">
                          <a:solidFill>
                            <a:srgbClr val="000000"/>
                          </a:solidFill>
                          <a:effectLst/>
                          <a:latin typeface="Arial" panose="020B0604020202020204" pitchFamily="34" charset="0"/>
                        </a:rPr>
                        <a:t>CAN</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479</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11.3</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65</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b"/>
                </a:tc>
                <a:extLst>
                  <a:ext uri="{0D108BD9-81ED-4DB2-BD59-A6C34878D82A}">
                    <a16:rowId xmlns:a16="http://schemas.microsoft.com/office/drawing/2014/main" val="1378922945"/>
                  </a:ext>
                </a:extLst>
              </a:tr>
              <a:tr h="403916">
                <a:tc>
                  <a:txBody>
                    <a:bodyPr/>
                    <a:lstStyle/>
                    <a:p>
                      <a:pPr algn="l" fontAlgn="b"/>
                      <a:r>
                        <a:rPr lang="en-US" sz="2200" b="0" i="0" u="none" strike="noStrike" baseline="0">
                          <a:solidFill>
                            <a:srgbClr val="000000"/>
                          </a:solidFill>
                          <a:effectLst/>
                          <a:latin typeface="Arial" panose="020B0604020202020204" pitchFamily="34" charset="0"/>
                        </a:rPr>
                        <a:t>JPN</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276</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9.0</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10.5</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81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3.7</a:t>
                      </a:r>
                    </a:p>
                  </a:txBody>
                  <a:tcPr marL="9525" marR="9525" marT="9525" marB="0" anchor="b"/>
                </a:tc>
                <a:extLst>
                  <a:ext uri="{0D108BD9-81ED-4DB2-BD59-A6C34878D82A}">
                    <a16:rowId xmlns:a16="http://schemas.microsoft.com/office/drawing/2014/main" val="2096459637"/>
                  </a:ext>
                </a:extLst>
              </a:tr>
              <a:tr h="403916">
                <a:tc>
                  <a:txBody>
                    <a:bodyPr/>
                    <a:lstStyle/>
                    <a:p>
                      <a:pPr algn="l" fontAlgn="b"/>
                      <a:r>
                        <a:rPr lang="en-US" sz="2200" b="0" i="0" u="none" strike="noStrike" baseline="0">
                          <a:solidFill>
                            <a:srgbClr val="000000"/>
                          </a:solidFill>
                          <a:effectLst/>
                          <a:latin typeface="Arial" panose="020B0604020202020204" pitchFamily="34" charset="0"/>
                        </a:rPr>
                        <a:t>FRA</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257</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b"/>
                </a:tc>
                <a:extLst>
                  <a:ext uri="{0D108BD9-81ED-4DB2-BD59-A6C34878D82A}">
                    <a16:rowId xmlns:a16="http://schemas.microsoft.com/office/drawing/2014/main" val="4012307544"/>
                  </a:ext>
                </a:extLst>
              </a:tr>
              <a:tr h="403916">
                <a:tc>
                  <a:txBody>
                    <a:bodyPr/>
                    <a:lstStyle/>
                    <a:p>
                      <a:pPr algn="l" fontAlgn="b"/>
                      <a:r>
                        <a:rPr lang="en-US" sz="2200" b="0" i="0" u="none" strike="noStrike" baseline="0">
                          <a:solidFill>
                            <a:srgbClr val="000000"/>
                          </a:solidFill>
                          <a:effectLst/>
                          <a:latin typeface="Arial" panose="020B0604020202020204" pitchFamily="34" charset="0"/>
                        </a:rPr>
                        <a:t>ITA</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315</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90</a:t>
                      </a:r>
                    </a:p>
                  </a:txBody>
                  <a:tcPr marL="9525" marR="9525" marT="9525" marB="0" anchor="b"/>
                </a:tc>
                <a:tc>
                  <a:txBody>
                    <a:bodyPr/>
                    <a:lstStyle/>
                    <a:p>
                      <a:pPr algn="ctr" fontAlgn="b"/>
                      <a:r>
                        <a:rPr lang="en-US" sz="2200" b="0" i="0" u="none" strike="noStrike" dirty="0">
                          <a:solidFill>
                            <a:srgbClr val="000000"/>
                          </a:solidFill>
                          <a:effectLst/>
                          <a:latin typeface="Arial" panose="020B0604020202020204" pitchFamily="34" charset="0"/>
                          <a:cs typeface="Arial" panose="020B0604020202020204" pitchFamily="34" charset="0"/>
                        </a:rPr>
                        <a:t>2.8</a:t>
                      </a:r>
                    </a:p>
                  </a:txBody>
                  <a:tcPr marL="9525" marR="9525" marT="9525" marB="0" anchor="b"/>
                </a:tc>
                <a:extLst>
                  <a:ext uri="{0D108BD9-81ED-4DB2-BD59-A6C34878D82A}">
                    <a16:rowId xmlns:a16="http://schemas.microsoft.com/office/drawing/2014/main" val="3120682626"/>
                  </a:ext>
                </a:extLst>
              </a:tr>
              <a:tr h="403916">
                <a:tc>
                  <a:txBody>
                    <a:bodyPr/>
                    <a:lstStyle/>
                    <a:p>
                      <a:pPr algn="l" fontAlgn="b"/>
                      <a:r>
                        <a:rPr lang="en-US" sz="2200" b="0" i="0" u="none" strike="noStrike" baseline="0" dirty="0">
                          <a:solidFill>
                            <a:srgbClr val="000000"/>
                          </a:solidFill>
                          <a:effectLst/>
                          <a:latin typeface="Arial" panose="020B0604020202020204" pitchFamily="34" charset="0"/>
                        </a:rPr>
                        <a:t>DFS</a:t>
                      </a:r>
                    </a:p>
                  </a:txBody>
                  <a:tcPr marL="0" marR="0" marT="0"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353</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b"/>
                </a:tc>
                <a:tc>
                  <a:txBody>
                    <a:bodyPr/>
                    <a:lstStyle/>
                    <a:p>
                      <a:pPr algn="ctr" fontAlgn="b"/>
                      <a:r>
                        <a:rPr lang="en-US" sz="2200" b="0" i="0" u="none" strike="noStrike">
                          <a:solidFill>
                            <a:srgbClr val="000000"/>
                          </a:solidFill>
                          <a:effectLst/>
                          <a:latin typeface="Arial" panose="020B0604020202020204" pitchFamily="34" charset="0"/>
                          <a:cs typeface="Arial" panose="020B0604020202020204" pitchFamily="34" charset="0"/>
                        </a:rPr>
                        <a:t>47</a:t>
                      </a:r>
                    </a:p>
                  </a:txBody>
                  <a:tcPr marL="9525" marR="9525" marT="9525" marB="0" anchor="b"/>
                </a:tc>
                <a:tc>
                  <a:txBody>
                    <a:bodyPr/>
                    <a:lstStyle/>
                    <a:p>
                      <a:pPr algn="ctr" fontAlgn="b"/>
                      <a:r>
                        <a:rPr lang="en-US" sz="22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tc>
                <a:extLst>
                  <a:ext uri="{0D108BD9-81ED-4DB2-BD59-A6C34878D82A}">
                    <a16:rowId xmlns:a16="http://schemas.microsoft.com/office/drawing/2014/main" val="1683032577"/>
                  </a:ext>
                </a:extLst>
              </a:tr>
              <a:tr h="403916">
                <a:tc>
                  <a:txBody>
                    <a:bodyPr/>
                    <a:lstStyle/>
                    <a:p>
                      <a:pPr algn="l" fontAlgn="b"/>
                      <a:r>
                        <a:rPr lang="en-US" sz="2200" b="0" i="0" u="none" strike="noStrike" baseline="0" dirty="0">
                          <a:solidFill>
                            <a:srgbClr val="000000"/>
                          </a:solidFill>
                          <a:effectLst/>
                          <a:latin typeface="Arial" panose="020B0604020202020204" pitchFamily="34" charset="0"/>
                        </a:rPr>
                        <a:t>CHE</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-23</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5.0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9.3</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50</a:t>
                      </a:r>
                    </a:p>
                  </a:txBody>
                  <a:tcPr marL="9525" marR="9525" marT="9525" marB="0" anchor="b"/>
                </a:tc>
                <a:tc>
                  <a:txBody>
                    <a:bodyPr/>
                    <a:lstStyle/>
                    <a:p>
                      <a:pPr algn="ctr" fontAlgn="b"/>
                      <a:r>
                        <a:rPr lang="en-US" sz="2200" b="0" i="0" u="none" strike="noStrike" baseline="0" dirty="0">
                          <a:solidFill>
                            <a:srgbClr val="000000"/>
                          </a:solidFill>
                          <a:effectLst/>
                          <a:latin typeface="Arial" panose="020B0604020202020204" pitchFamily="34" charset="0"/>
                        </a:rPr>
                        <a:t>4.0</a:t>
                      </a:r>
                    </a:p>
                  </a:txBody>
                  <a:tcPr marL="9525" marR="9525" marT="9525" marB="0" anchor="b"/>
                </a:tc>
                <a:extLst>
                  <a:ext uri="{0D108BD9-81ED-4DB2-BD59-A6C34878D82A}">
                    <a16:rowId xmlns:a16="http://schemas.microsoft.com/office/drawing/2014/main" val="2518731539"/>
                  </a:ext>
                </a:extLst>
              </a:tr>
            </a:tbl>
          </a:graphicData>
        </a:graphic>
      </p:graphicFrame>
      <p:graphicFrame>
        <p:nvGraphicFramePr>
          <p:cNvPr id="7" name="Content Placeholder 6">
            <a:extLst>
              <a:ext uri="{FF2B5EF4-FFF2-40B4-BE49-F238E27FC236}">
                <a16:creationId xmlns:a16="http://schemas.microsoft.com/office/drawing/2014/main" id="{DAD55366-4098-958C-12B0-885B4F4F60F2}"/>
              </a:ext>
            </a:extLst>
          </p:cNvPr>
          <p:cNvGraphicFramePr>
            <a:graphicFrameLocks noGrp="1"/>
          </p:cNvGraphicFramePr>
          <p:nvPr>
            <p:ph sz="half" idx="2"/>
            <p:extLst>
              <p:ext uri="{D42A27DB-BD31-4B8C-83A1-F6EECF244321}">
                <p14:modId xmlns:p14="http://schemas.microsoft.com/office/powerpoint/2010/main" val="555795012"/>
              </p:ext>
            </p:extLst>
          </p:nvPr>
        </p:nvGraphicFramePr>
        <p:xfrm>
          <a:off x="6340475" y="1219200"/>
          <a:ext cx="5364160" cy="4760637"/>
        </p:xfrm>
        <a:graphic>
          <a:graphicData uri="http://schemas.openxmlformats.org/drawingml/2006/table">
            <a:tbl>
              <a:tblPr firstRow="1" bandRow="1">
                <a:tableStyleId>{5C22544A-7EE6-4342-B048-85BDC9FD1C3A}</a:tableStyleId>
              </a:tblPr>
              <a:tblGrid>
                <a:gridCol w="882446">
                  <a:extLst>
                    <a:ext uri="{9D8B030D-6E8A-4147-A177-3AD203B41FA5}">
                      <a16:colId xmlns:a16="http://schemas.microsoft.com/office/drawing/2014/main" val="405483550"/>
                    </a:ext>
                  </a:extLst>
                </a:gridCol>
                <a:gridCol w="822121">
                  <a:extLst>
                    <a:ext uri="{9D8B030D-6E8A-4147-A177-3AD203B41FA5}">
                      <a16:colId xmlns:a16="http://schemas.microsoft.com/office/drawing/2014/main" val="1374687059"/>
                    </a:ext>
                  </a:extLst>
                </a:gridCol>
                <a:gridCol w="713064">
                  <a:extLst>
                    <a:ext uri="{9D8B030D-6E8A-4147-A177-3AD203B41FA5}">
                      <a16:colId xmlns:a16="http://schemas.microsoft.com/office/drawing/2014/main" val="3504866505"/>
                    </a:ext>
                  </a:extLst>
                </a:gridCol>
                <a:gridCol w="746621">
                  <a:extLst>
                    <a:ext uri="{9D8B030D-6E8A-4147-A177-3AD203B41FA5}">
                      <a16:colId xmlns:a16="http://schemas.microsoft.com/office/drawing/2014/main" val="1829294881"/>
                    </a:ext>
                  </a:extLst>
                </a:gridCol>
                <a:gridCol w="1107346">
                  <a:extLst>
                    <a:ext uri="{9D8B030D-6E8A-4147-A177-3AD203B41FA5}">
                      <a16:colId xmlns:a16="http://schemas.microsoft.com/office/drawing/2014/main" val="2772691237"/>
                    </a:ext>
                  </a:extLst>
                </a:gridCol>
                <a:gridCol w="1092562">
                  <a:extLst>
                    <a:ext uri="{9D8B030D-6E8A-4147-A177-3AD203B41FA5}">
                      <a16:colId xmlns:a16="http://schemas.microsoft.com/office/drawing/2014/main" val="409583326"/>
                    </a:ext>
                  </a:extLst>
                </a:gridCol>
              </a:tblGrid>
              <a:tr h="477656">
                <a:tc>
                  <a:txBody>
                    <a:bodyPr/>
                    <a:lstStyle/>
                    <a:p>
                      <a:r>
                        <a:rPr lang="en-US" err="1"/>
                        <a:t>Cntry</a:t>
                      </a:r>
                      <a:endParaRPr lang="en-US"/>
                    </a:p>
                  </a:txBody>
                  <a:tcPr/>
                </a:tc>
                <a:tc>
                  <a:txBody>
                    <a:bodyPr/>
                    <a:lstStyle/>
                    <a:p>
                      <a:pPr algn="ctr"/>
                      <a:r>
                        <a:rPr lang="en-US"/>
                        <a:t>NM$</a:t>
                      </a:r>
                    </a:p>
                  </a:txBody>
                  <a:tcPr/>
                </a:tc>
                <a:tc>
                  <a:txBody>
                    <a:bodyPr/>
                    <a:lstStyle/>
                    <a:p>
                      <a:pPr algn="ctr"/>
                      <a:r>
                        <a:rPr lang="en-US"/>
                        <a:t>EFI</a:t>
                      </a:r>
                    </a:p>
                  </a:txBody>
                  <a:tcPr/>
                </a:tc>
                <a:tc>
                  <a:txBody>
                    <a:bodyPr/>
                    <a:lstStyle/>
                    <a:p>
                      <a:pPr algn="ctr"/>
                      <a:r>
                        <a:rPr lang="en-US"/>
                        <a:t>GFI</a:t>
                      </a:r>
                    </a:p>
                  </a:txBody>
                  <a:tcPr/>
                </a:tc>
                <a:tc>
                  <a:txBody>
                    <a:bodyPr/>
                    <a:lstStyle/>
                    <a:p>
                      <a:pPr algn="ctr"/>
                      <a:r>
                        <a:rPr lang="en-US" err="1"/>
                        <a:t>ForSire</a:t>
                      </a:r>
                      <a:endParaRPr lang="en-US"/>
                    </a:p>
                  </a:txBody>
                  <a:tcPr/>
                </a:tc>
                <a:tc>
                  <a:txBody>
                    <a:bodyPr/>
                    <a:lstStyle/>
                    <a:p>
                      <a:pPr algn="ctr"/>
                      <a:r>
                        <a:rPr lang="en-US" err="1"/>
                        <a:t>SireGI</a:t>
                      </a:r>
                      <a:endParaRPr lang="en-US"/>
                    </a:p>
                  </a:txBody>
                  <a:tcPr/>
                </a:tc>
                <a:extLst>
                  <a:ext uri="{0D108BD9-81ED-4DB2-BD59-A6C34878D82A}">
                    <a16:rowId xmlns:a16="http://schemas.microsoft.com/office/drawing/2014/main" val="882980541"/>
                  </a:ext>
                </a:extLst>
              </a:tr>
              <a:tr h="387432">
                <a:tc>
                  <a:txBody>
                    <a:bodyPr/>
                    <a:lstStyle/>
                    <a:p>
                      <a:pPr algn="l" fontAlgn="b"/>
                      <a:r>
                        <a:rPr lang="en-US" sz="2200" b="0" i="0" u="none" strike="noStrike" baseline="0">
                          <a:solidFill>
                            <a:srgbClr val="000000"/>
                          </a:solidFill>
                          <a:effectLst/>
                          <a:latin typeface="Arial" panose="020B0604020202020204" pitchFamily="34" charset="0"/>
                        </a:rPr>
                        <a:t>POL</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274</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8.2</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10.2</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9525" marR="9525" marT="9525" marB="0" anchor="b"/>
                </a:tc>
                <a:tc>
                  <a:txBody>
                    <a:bodyPr/>
                    <a:lstStyle/>
                    <a:p>
                      <a:pPr algn="ctr" fontAlgn="b"/>
                      <a:r>
                        <a:rPr lang="en-US" sz="2200" b="0" i="0" u="none" strike="noStrike" baseline="0" dirty="0">
                          <a:solidFill>
                            <a:srgbClr val="000000"/>
                          </a:solidFill>
                          <a:effectLst/>
                          <a:latin typeface="Arial" panose="020B0604020202020204" pitchFamily="34" charset="0"/>
                        </a:rPr>
                        <a:t>2.9</a:t>
                      </a:r>
                    </a:p>
                  </a:txBody>
                  <a:tcPr marL="9525" marR="9525" marT="9525" marB="0" anchor="b"/>
                </a:tc>
                <a:extLst>
                  <a:ext uri="{0D108BD9-81ED-4DB2-BD59-A6C34878D82A}">
                    <a16:rowId xmlns:a16="http://schemas.microsoft.com/office/drawing/2014/main" val="3658400966"/>
                  </a:ext>
                </a:extLst>
              </a:tr>
              <a:tr h="387432">
                <a:tc>
                  <a:txBody>
                    <a:bodyPr/>
                    <a:lstStyle/>
                    <a:p>
                      <a:pPr algn="l" fontAlgn="b"/>
                      <a:r>
                        <a:rPr lang="en-US" sz="2200" b="0" i="0" u="none" strike="noStrike" baseline="0">
                          <a:solidFill>
                            <a:srgbClr val="000000"/>
                          </a:solidFill>
                          <a:effectLst/>
                          <a:latin typeface="Arial" panose="020B0604020202020204" pitchFamily="34" charset="0"/>
                        </a:rPr>
                        <a:t>SVN</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31</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4.6</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9.4</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98</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5.2</a:t>
                      </a:r>
                    </a:p>
                  </a:txBody>
                  <a:tcPr marL="9525" marR="9525" marT="9525" marB="0" anchor="b"/>
                </a:tc>
                <a:extLst>
                  <a:ext uri="{0D108BD9-81ED-4DB2-BD59-A6C34878D82A}">
                    <a16:rowId xmlns:a16="http://schemas.microsoft.com/office/drawing/2014/main" val="1341743114"/>
                  </a:ext>
                </a:extLst>
              </a:tr>
              <a:tr h="387432">
                <a:tc>
                  <a:txBody>
                    <a:bodyPr/>
                    <a:lstStyle/>
                    <a:p>
                      <a:pPr algn="l" fontAlgn="b"/>
                      <a:r>
                        <a:rPr lang="en-US" sz="2200" b="0" i="0" u="none" strike="noStrike" baseline="0">
                          <a:solidFill>
                            <a:srgbClr val="000000"/>
                          </a:solidFill>
                          <a:effectLst/>
                          <a:latin typeface="Arial" panose="020B0604020202020204" pitchFamily="34" charset="0"/>
                        </a:rPr>
                        <a:t>ISR</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269</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5.5</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3.2</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29</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4.9</a:t>
                      </a:r>
                    </a:p>
                  </a:txBody>
                  <a:tcPr marL="9525" marR="9525" marT="9525" marB="0" anchor="b"/>
                </a:tc>
                <a:extLst>
                  <a:ext uri="{0D108BD9-81ED-4DB2-BD59-A6C34878D82A}">
                    <a16:rowId xmlns:a16="http://schemas.microsoft.com/office/drawing/2014/main" val="1502498732"/>
                  </a:ext>
                </a:extLst>
              </a:tr>
              <a:tr h="387432">
                <a:tc>
                  <a:txBody>
                    <a:bodyPr/>
                    <a:lstStyle/>
                    <a:p>
                      <a:pPr algn="l" fontAlgn="b"/>
                      <a:r>
                        <a:rPr lang="en-US" sz="2200" b="0" i="0" u="none" strike="noStrike" baseline="0">
                          <a:solidFill>
                            <a:srgbClr val="000000"/>
                          </a:solidFill>
                          <a:effectLst/>
                          <a:latin typeface="Arial" panose="020B0604020202020204" pitchFamily="34" charset="0"/>
                        </a:rPr>
                        <a:t>KOR</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31</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8.9</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8.0</a:t>
                      </a:r>
                    </a:p>
                  </a:txBody>
                  <a:tcPr marL="9525" marR="9525" marT="9525" marB="0" anchor="b"/>
                </a:tc>
                <a:extLst>
                  <a:ext uri="{0D108BD9-81ED-4DB2-BD59-A6C34878D82A}">
                    <a16:rowId xmlns:a16="http://schemas.microsoft.com/office/drawing/2014/main" val="1136739124"/>
                  </a:ext>
                </a:extLst>
              </a:tr>
              <a:tr h="387432">
                <a:tc>
                  <a:txBody>
                    <a:bodyPr/>
                    <a:lstStyle/>
                    <a:p>
                      <a:pPr algn="l" fontAlgn="b"/>
                      <a:r>
                        <a:rPr lang="en-US" sz="2200" b="0" i="0" u="none" strike="noStrike" baseline="0">
                          <a:solidFill>
                            <a:srgbClr val="000000"/>
                          </a:solidFill>
                          <a:effectLst/>
                          <a:latin typeface="Arial" panose="020B0604020202020204" pitchFamily="34" charset="0"/>
                        </a:rPr>
                        <a:t>AUS</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125</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8.3</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9.9</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70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3.5</a:t>
                      </a:r>
                    </a:p>
                  </a:txBody>
                  <a:tcPr marL="9525" marR="9525" marT="9525" marB="0" anchor="b"/>
                </a:tc>
                <a:extLst>
                  <a:ext uri="{0D108BD9-81ED-4DB2-BD59-A6C34878D82A}">
                    <a16:rowId xmlns:a16="http://schemas.microsoft.com/office/drawing/2014/main" val="1156097777"/>
                  </a:ext>
                </a:extLst>
              </a:tr>
              <a:tr h="387432">
                <a:tc>
                  <a:txBody>
                    <a:bodyPr/>
                    <a:lstStyle/>
                    <a:p>
                      <a:pPr algn="l" fontAlgn="b"/>
                      <a:r>
                        <a:rPr lang="en-US" sz="2200" b="0" i="0" u="none" strike="noStrike" baseline="0">
                          <a:solidFill>
                            <a:srgbClr val="000000"/>
                          </a:solidFill>
                          <a:effectLst/>
                          <a:latin typeface="Arial" panose="020B0604020202020204" pitchFamily="34" charset="0"/>
                        </a:rPr>
                        <a:t>ESP</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247</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9.4</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10.5</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98</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2.6</a:t>
                      </a:r>
                    </a:p>
                  </a:txBody>
                  <a:tcPr marL="9525" marR="9525" marT="9525" marB="0" anchor="b"/>
                </a:tc>
                <a:extLst>
                  <a:ext uri="{0D108BD9-81ED-4DB2-BD59-A6C34878D82A}">
                    <a16:rowId xmlns:a16="http://schemas.microsoft.com/office/drawing/2014/main" val="955520362"/>
                  </a:ext>
                </a:extLst>
              </a:tr>
              <a:tr h="387432">
                <a:tc>
                  <a:txBody>
                    <a:bodyPr/>
                    <a:lstStyle/>
                    <a:p>
                      <a:pPr algn="l" fontAlgn="b"/>
                      <a:r>
                        <a:rPr lang="en-US" sz="2200" b="0" i="0" u="none" strike="noStrike" baseline="0">
                          <a:solidFill>
                            <a:srgbClr val="000000"/>
                          </a:solidFill>
                          <a:effectLst/>
                          <a:latin typeface="Arial" panose="020B0604020202020204" pitchFamily="34" charset="0"/>
                        </a:rPr>
                        <a:t>GBR</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267</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7.3</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8.1</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74</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4.4</a:t>
                      </a:r>
                    </a:p>
                  </a:txBody>
                  <a:tcPr marL="9525" marR="9525" marT="9525" marB="0" anchor="b"/>
                </a:tc>
                <a:extLst>
                  <a:ext uri="{0D108BD9-81ED-4DB2-BD59-A6C34878D82A}">
                    <a16:rowId xmlns:a16="http://schemas.microsoft.com/office/drawing/2014/main" val="3458768353"/>
                  </a:ext>
                </a:extLst>
              </a:tr>
              <a:tr h="387432">
                <a:tc>
                  <a:txBody>
                    <a:bodyPr/>
                    <a:lstStyle/>
                    <a:p>
                      <a:pPr algn="l" fontAlgn="b"/>
                      <a:r>
                        <a:rPr lang="en-US" sz="2200" b="0" i="0" u="none" strike="noStrike" baseline="0">
                          <a:solidFill>
                            <a:srgbClr val="000000"/>
                          </a:solidFill>
                          <a:effectLst/>
                          <a:latin typeface="Arial" panose="020B0604020202020204" pitchFamily="34" charset="0"/>
                        </a:rPr>
                        <a:t>CZE</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430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9.7</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11.2</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2.5</a:t>
                      </a:r>
                    </a:p>
                  </a:txBody>
                  <a:tcPr marL="9525" marR="9525" marT="9525" marB="0" anchor="b"/>
                </a:tc>
                <a:extLst>
                  <a:ext uri="{0D108BD9-81ED-4DB2-BD59-A6C34878D82A}">
                    <a16:rowId xmlns:a16="http://schemas.microsoft.com/office/drawing/2014/main" val="2194037336"/>
                  </a:ext>
                </a:extLst>
              </a:tr>
              <a:tr h="387432">
                <a:tc>
                  <a:txBody>
                    <a:bodyPr/>
                    <a:lstStyle/>
                    <a:p>
                      <a:pPr algn="l" fontAlgn="b"/>
                      <a:r>
                        <a:rPr lang="en-US" sz="2200" b="0" i="0" u="none" strike="noStrike" baseline="0">
                          <a:solidFill>
                            <a:srgbClr val="000000"/>
                          </a:solidFill>
                          <a:effectLst/>
                          <a:latin typeface="Arial" panose="020B0604020202020204" pitchFamily="34" charset="0"/>
                        </a:rPr>
                        <a:t>LUX</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442</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10.6</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2.6</a:t>
                      </a:r>
                    </a:p>
                  </a:txBody>
                  <a:tcPr marL="9525" marR="9525" marT="9525" marB="0" anchor="b"/>
                </a:tc>
                <a:extLst>
                  <a:ext uri="{0D108BD9-81ED-4DB2-BD59-A6C34878D82A}">
                    <a16:rowId xmlns:a16="http://schemas.microsoft.com/office/drawing/2014/main" val="417931010"/>
                  </a:ext>
                </a:extLst>
              </a:tr>
              <a:tr h="350281">
                <a:tc>
                  <a:txBody>
                    <a:bodyPr/>
                    <a:lstStyle/>
                    <a:p>
                      <a:pPr algn="l" fontAlgn="b"/>
                      <a:r>
                        <a:rPr lang="en-US" sz="2200" b="0" i="0" u="none" strike="noStrike" baseline="0">
                          <a:solidFill>
                            <a:srgbClr val="000000"/>
                          </a:solidFill>
                          <a:effectLst/>
                          <a:latin typeface="Arial" panose="020B0604020202020204" pitchFamily="34" charset="0"/>
                        </a:rPr>
                        <a:t>BEL</a:t>
                      </a:r>
                    </a:p>
                  </a:txBody>
                  <a:tcPr marL="0" marR="0" marT="0" marB="0" anchor="b"/>
                </a:tc>
                <a:tc>
                  <a:txBody>
                    <a:bodyPr/>
                    <a:lstStyle/>
                    <a:p>
                      <a:pPr algn="ctr" fontAlgn="b"/>
                      <a:r>
                        <a:rPr lang="en-US" sz="2200" b="0" i="0" u="none" strike="noStrike" baseline="0">
                          <a:solidFill>
                            <a:srgbClr val="000000"/>
                          </a:solidFill>
                          <a:effectLst/>
                          <a:latin typeface="Arial" panose="020B0604020202020204" pitchFamily="34" charset="0"/>
                        </a:rPr>
                        <a:t>306</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7.7</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9.4</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85</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2.6</a:t>
                      </a:r>
                    </a:p>
                  </a:txBody>
                  <a:tcPr marL="9525" marR="9525" marT="9525" marB="0" anchor="b"/>
                </a:tc>
                <a:extLst>
                  <a:ext uri="{0D108BD9-81ED-4DB2-BD59-A6C34878D82A}">
                    <a16:rowId xmlns:a16="http://schemas.microsoft.com/office/drawing/2014/main" val="3980360092"/>
                  </a:ext>
                </a:extLst>
              </a:tr>
              <a:tr h="445812">
                <a:tc>
                  <a:txBody>
                    <a:bodyPr/>
                    <a:lstStyle/>
                    <a:p>
                      <a:pPr algn="l" fontAlgn="b"/>
                      <a:r>
                        <a:rPr lang="en-US" sz="2200" b="1" i="0" u="none" strike="noStrike" baseline="0">
                          <a:solidFill>
                            <a:schemeClr val="accent1">
                              <a:lumMod val="75000"/>
                            </a:schemeClr>
                          </a:solidFill>
                          <a:effectLst/>
                          <a:latin typeface="Arial" panose="020B0604020202020204" pitchFamily="34" charset="0"/>
                        </a:rPr>
                        <a:t>Globe</a:t>
                      </a:r>
                      <a:r>
                        <a:rPr lang="en-US" sz="2200" b="0" i="0" u="none" strike="noStrike" baseline="0">
                          <a:solidFill>
                            <a:srgbClr val="000000"/>
                          </a:solidFill>
                          <a:effectLst/>
                          <a:latin typeface="Arial" panose="020B0604020202020204" pitchFamily="34" charset="0"/>
                        </a:rPr>
                        <a:t> </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324</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7.0</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10.7</a:t>
                      </a:r>
                    </a:p>
                  </a:txBody>
                  <a:tcPr marL="9525" marR="9525" marT="9525" marB="0" anchor="b"/>
                </a:tc>
                <a:tc>
                  <a:txBody>
                    <a:bodyPr/>
                    <a:lstStyle/>
                    <a:p>
                      <a:pPr algn="ctr" fontAlgn="b"/>
                      <a:r>
                        <a:rPr lang="en-US" sz="2200" b="0" i="0" u="none" strike="noStrike" baseline="0">
                          <a:solidFill>
                            <a:srgbClr val="000000"/>
                          </a:solidFill>
                          <a:effectLst/>
                          <a:latin typeface="Arial" panose="020B0604020202020204" pitchFamily="34" charset="0"/>
                        </a:rPr>
                        <a:t>43</a:t>
                      </a:r>
                    </a:p>
                  </a:txBody>
                  <a:tcPr marL="9525" marR="9525" marT="9525" marB="0" anchor="b"/>
                </a:tc>
                <a:tc>
                  <a:txBody>
                    <a:bodyPr/>
                    <a:lstStyle/>
                    <a:p>
                      <a:pPr algn="ctr" fontAlgn="b"/>
                      <a:r>
                        <a:rPr lang="en-US" sz="2200" b="0" i="0" u="none" strike="noStrike" baseline="0" dirty="0">
                          <a:solidFill>
                            <a:srgbClr val="000000"/>
                          </a:solidFill>
                          <a:effectLst/>
                          <a:latin typeface="Arial" panose="020B0604020202020204" pitchFamily="34" charset="0"/>
                        </a:rPr>
                        <a:t>3.2</a:t>
                      </a:r>
                    </a:p>
                  </a:txBody>
                  <a:tcPr marL="9525" marR="9525" marT="9525" marB="0" anchor="b"/>
                </a:tc>
                <a:extLst>
                  <a:ext uri="{0D108BD9-81ED-4DB2-BD59-A6C34878D82A}">
                    <a16:rowId xmlns:a16="http://schemas.microsoft.com/office/drawing/2014/main" val="2111188464"/>
                  </a:ext>
                </a:extLst>
              </a:tr>
            </a:tbl>
          </a:graphicData>
        </a:graphic>
      </p:graphicFrame>
    </p:spTree>
    <p:extLst>
      <p:ext uri="{BB962C8B-B14F-4D97-AF65-F5344CB8AC3E}">
        <p14:creationId xmlns:p14="http://schemas.microsoft.com/office/powerpoint/2010/main" val="10805926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67C0-24FE-F38C-86D4-E702956C1557}"/>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30532D80-236B-B3E7-3BB8-ED7529D2692F}"/>
              </a:ext>
            </a:extLst>
          </p:cNvPr>
          <p:cNvSpPr>
            <a:spLocks noGrp="1"/>
          </p:cNvSpPr>
          <p:nvPr>
            <p:ph sz="half" idx="1"/>
          </p:nvPr>
        </p:nvSpPr>
        <p:spPr/>
        <p:txBody>
          <a:bodyPr/>
          <a:lstStyle/>
          <a:p>
            <a:r>
              <a:rPr lang="en-US"/>
              <a:t>Foreign HOL bulls and genotyped females are </a:t>
            </a:r>
            <a:r>
              <a:rPr lang="en-US">
                <a:solidFill>
                  <a:schemeClr val="accent1">
                    <a:lumMod val="75000"/>
                  </a:schemeClr>
                </a:solidFill>
              </a:rPr>
              <a:t>highly related</a:t>
            </a:r>
            <a:r>
              <a:rPr lang="en-US"/>
              <a:t> to the USA reference population, </a:t>
            </a:r>
            <a:r>
              <a:rPr lang="en-US">
                <a:solidFill>
                  <a:schemeClr val="accent1">
                    <a:lumMod val="75000"/>
                  </a:schemeClr>
                </a:solidFill>
              </a:rPr>
              <a:t>except</a:t>
            </a:r>
            <a:r>
              <a:rPr lang="en-US"/>
              <a:t> ISR (3.2%) and NZL (2.4%) bulls. </a:t>
            </a:r>
          </a:p>
          <a:p>
            <a:r>
              <a:rPr lang="en-US"/>
              <a:t>HOL </a:t>
            </a:r>
            <a:r>
              <a:rPr lang="en-US">
                <a:solidFill>
                  <a:schemeClr val="accent1">
                    <a:lumMod val="75000"/>
                  </a:schemeClr>
                </a:solidFill>
              </a:rPr>
              <a:t>genetic merit </a:t>
            </a:r>
            <a:r>
              <a:rPr lang="en-US"/>
              <a:t>was higher in North America than in all other continental regions but varied more in other breeds.</a:t>
            </a:r>
          </a:p>
          <a:p>
            <a:r>
              <a:rPr lang="en-US"/>
              <a:t>Breeders in many countries are choosing </a:t>
            </a:r>
            <a:r>
              <a:rPr lang="en-US">
                <a:solidFill>
                  <a:schemeClr val="accent1">
                    <a:lumMod val="75000"/>
                  </a:schemeClr>
                </a:solidFill>
              </a:rPr>
              <a:t>genomic predictions </a:t>
            </a:r>
            <a:r>
              <a:rPr lang="en-US"/>
              <a:t>from USA.</a:t>
            </a:r>
          </a:p>
          <a:p>
            <a:r>
              <a:rPr lang="en-US"/>
              <a:t>Predictions for foreign animals should be almost as accurate as for domestic animals, but </a:t>
            </a:r>
            <a:r>
              <a:rPr lang="en-US">
                <a:solidFill>
                  <a:schemeClr val="accent1">
                    <a:lumMod val="75000"/>
                  </a:schemeClr>
                </a:solidFill>
              </a:rPr>
              <a:t>genetic correlations</a:t>
            </a:r>
            <a:r>
              <a:rPr lang="en-US"/>
              <a:t> are unknown in many new markets.</a:t>
            </a:r>
          </a:p>
          <a:p>
            <a:endParaRPr lang="en-US"/>
          </a:p>
        </p:txBody>
      </p:sp>
    </p:spTree>
    <p:extLst>
      <p:ext uri="{BB962C8B-B14F-4D97-AF65-F5344CB8AC3E}">
        <p14:creationId xmlns:p14="http://schemas.microsoft.com/office/powerpoint/2010/main" val="26894130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354D-0D32-47D1-B2CC-BC0F9BB943AB}"/>
              </a:ext>
            </a:extLst>
          </p:cNvPr>
          <p:cNvSpPr>
            <a:spLocks noGrp="1"/>
          </p:cNvSpPr>
          <p:nvPr>
            <p:ph type="title"/>
          </p:nvPr>
        </p:nvSpPr>
        <p:spPr/>
        <p:txBody>
          <a:bodyPr/>
          <a:lstStyle/>
          <a:p>
            <a:r>
              <a:rPr lang="en-US"/>
              <a:t>Acknowledgments</a:t>
            </a:r>
          </a:p>
        </p:txBody>
      </p:sp>
      <p:sp>
        <p:nvSpPr>
          <p:cNvPr id="3" name="Content Placeholder 2">
            <a:extLst>
              <a:ext uri="{FF2B5EF4-FFF2-40B4-BE49-F238E27FC236}">
                <a16:creationId xmlns:a16="http://schemas.microsoft.com/office/drawing/2014/main" id="{4B7F4C9D-0B6D-4C80-B90E-902A87D1251E}"/>
              </a:ext>
            </a:extLst>
          </p:cNvPr>
          <p:cNvSpPr>
            <a:spLocks noGrp="1"/>
          </p:cNvSpPr>
          <p:nvPr>
            <p:ph sz="half" idx="1"/>
          </p:nvPr>
        </p:nvSpPr>
        <p:spPr/>
        <p:txBody>
          <a:bodyPr/>
          <a:lstStyle/>
          <a:p>
            <a:r>
              <a:rPr lang="en-US"/>
              <a:t>CDCB staff and industry cooperators for data</a:t>
            </a:r>
          </a:p>
          <a:p>
            <a:endParaRPr lang="en-US"/>
          </a:p>
          <a:p>
            <a:r>
              <a:rPr lang="en-US"/>
              <a:t>Interbull for data on bulls    </a:t>
            </a:r>
          </a:p>
          <a:p>
            <a:endParaRPr lang="en-US"/>
          </a:p>
          <a:p>
            <a:r>
              <a:rPr lang="en-US"/>
              <a:t>AGIL staff and </a:t>
            </a:r>
            <a:r>
              <a:rPr lang="en-US">
                <a:solidFill>
                  <a:schemeClr val="accent1">
                    <a:lumMod val="75000"/>
                  </a:schemeClr>
                </a:solidFill>
              </a:rPr>
              <a:t>USDA funding </a:t>
            </a:r>
            <a:r>
              <a:rPr lang="en-US"/>
              <a:t>of project 8042-31000-113-000-D, “Improving Dairy Animals by Increasing Accuracy of Genomic Prediction, Evaluating New Traits, and Redefining Selection Goals” </a:t>
            </a:r>
          </a:p>
        </p:txBody>
      </p:sp>
      <p:pic>
        <p:nvPicPr>
          <p:cNvPr id="7" name="Picture 6">
            <a:extLst>
              <a:ext uri="{FF2B5EF4-FFF2-40B4-BE49-F238E27FC236}">
                <a16:creationId xmlns:a16="http://schemas.microsoft.com/office/drawing/2014/main" id="{F065CBD4-2D39-44CC-8529-ED0993681255}"/>
              </a:ext>
            </a:extLst>
          </p:cNvPr>
          <p:cNvPicPr>
            <a:picLocks noChangeAspect="1"/>
          </p:cNvPicPr>
          <p:nvPr/>
        </p:nvPicPr>
        <p:blipFill>
          <a:blip r:embed="rId2"/>
          <a:stretch>
            <a:fillRect/>
          </a:stretch>
        </p:blipFill>
        <p:spPr>
          <a:xfrm>
            <a:off x="9290091" y="1341119"/>
            <a:ext cx="1313890" cy="585335"/>
          </a:xfrm>
          <a:prstGeom prst="rect">
            <a:avLst/>
          </a:prstGeom>
        </p:spPr>
      </p:pic>
      <p:pic>
        <p:nvPicPr>
          <p:cNvPr id="5" name="Picture 4">
            <a:extLst>
              <a:ext uri="{FF2B5EF4-FFF2-40B4-BE49-F238E27FC236}">
                <a16:creationId xmlns:a16="http://schemas.microsoft.com/office/drawing/2014/main" id="{CD5DECF6-82EE-07F1-DE10-730B4898A218}"/>
              </a:ext>
            </a:extLst>
          </p:cNvPr>
          <p:cNvPicPr>
            <a:picLocks noChangeAspect="1"/>
          </p:cNvPicPr>
          <p:nvPr/>
        </p:nvPicPr>
        <p:blipFill>
          <a:blip r:embed="rId3"/>
          <a:stretch>
            <a:fillRect/>
          </a:stretch>
        </p:blipFill>
        <p:spPr>
          <a:xfrm>
            <a:off x="6408068" y="2308194"/>
            <a:ext cx="970362" cy="1120806"/>
          </a:xfrm>
          <a:prstGeom prst="rect">
            <a:avLst/>
          </a:prstGeom>
        </p:spPr>
      </p:pic>
    </p:spTree>
    <p:extLst>
      <p:ext uri="{BB962C8B-B14F-4D97-AF65-F5344CB8AC3E}">
        <p14:creationId xmlns:p14="http://schemas.microsoft.com/office/powerpoint/2010/main" val="21404123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5526-1B80-A371-A5B6-109698BE7E89}"/>
              </a:ext>
            </a:extLst>
          </p:cNvPr>
          <p:cNvSpPr>
            <a:spLocks noGrp="1"/>
          </p:cNvSpPr>
          <p:nvPr>
            <p:ph type="title"/>
          </p:nvPr>
        </p:nvSpPr>
        <p:spPr/>
        <p:txBody>
          <a:bodyPr>
            <a:normAutofit fontScale="90000"/>
          </a:bodyPr>
          <a:lstStyle/>
          <a:p>
            <a:r>
              <a:rPr lang="en-US" dirty="0"/>
              <a:t>Civil War rifle carried </a:t>
            </a:r>
            <a:r>
              <a:rPr lang="en-US" dirty="0">
                <a:solidFill>
                  <a:srgbClr val="FFCCFF"/>
                </a:solidFill>
              </a:rPr>
              <a:t>1861-64</a:t>
            </a:r>
            <a:r>
              <a:rPr lang="en-US" dirty="0"/>
              <a:t> by Jan (John) VanRaden</a:t>
            </a:r>
          </a:p>
        </p:txBody>
      </p:sp>
      <p:pic>
        <p:nvPicPr>
          <p:cNvPr id="8" name="Content Placeholder 7" descr="John Van Raden, about 1895 at age 56, with horse and friend John Rottink, Allison, IA.">
            <a:extLst>
              <a:ext uri="{FF2B5EF4-FFF2-40B4-BE49-F238E27FC236}">
                <a16:creationId xmlns:a16="http://schemas.microsoft.com/office/drawing/2014/main" id="{AA107E8B-FFF1-9A69-9A0C-BE32FD135C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2546" y="1219200"/>
            <a:ext cx="6087563" cy="4069776"/>
          </a:xfrm>
        </p:spPr>
      </p:pic>
      <p:pic>
        <p:nvPicPr>
          <p:cNvPr id="5" name="Content Placeholder 4" descr="Paul VanRaden, 2024, with Civil War rifle carried by Jan (John) VanRaden.">
            <a:extLst>
              <a:ext uri="{FF2B5EF4-FFF2-40B4-BE49-F238E27FC236}">
                <a16:creationId xmlns:a16="http://schemas.microsoft.com/office/drawing/2014/main" id="{F2DB8C7D-8F75-D320-3C6F-8F56CB2A6F84}"/>
              </a:ext>
            </a:extLst>
          </p:cNvPr>
          <p:cNvPicPr>
            <a:picLocks noGrp="1" noChangeAspect="1"/>
          </p:cNvPicPr>
          <p:nvPr>
            <p:ph sz="half" idx="2"/>
          </p:nvPr>
        </p:nvPicPr>
        <p:blipFill>
          <a:blip r:embed="rId3"/>
          <a:stretch>
            <a:fillRect/>
          </a:stretch>
        </p:blipFill>
        <p:spPr>
          <a:xfrm>
            <a:off x="7294426" y="1219200"/>
            <a:ext cx="3656609" cy="4855249"/>
          </a:xfrm>
          <a:prstGeom prst="rect">
            <a:avLst/>
          </a:prstGeom>
        </p:spPr>
      </p:pic>
      <p:sp>
        <p:nvSpPr>
          <p:cNvPr id="3" name="TextBox 2">
            <a:extLst>
              <a:ext uri="{FF2B5EF4-FFF2-40B4-BE49-F238E27FC236}">
                <a16:creationId xmlns:a16="http://schemas.microsoft.com/office/drawing/2014/main" id="{14CC924C-97A6-4359-7E7A-C2F489686477}"/>
              </a:ext>
            </a:extLst>
          </p:cNvPr>
          <p:cNvSpPr txBox="1"/>
          <p:nvPr/>
        </p:nvSpPr>
        <p:spPr>
          <a:xfrm>
            <a:off x="7294426" y="6162634"/>
            <a:ext cx="3721771" cy="369332"/>
          </a:xfrm>
          <a:prstGeom prst="rect">
            <a:avLst/>
          </a:prstGeom>
          <a:noFill/>
        </p:spPr>
        <p:txBody>
          <a:bodyPr wrap="square" rtlCol="0">
            <a:spAutoFit/>
          </a:bodyPr>
          <a:lstStyle/>
          <a:p>
            <a:r>
              <a:rPr lang="en-US" dirty="0"/>
              <a:t>Paul VanRaden with John’s rifle, 2024</a:t>
            </a:r>
          </a:p>
        </p:txBody>
      </p:sp>
      <p:sp>
        <p:nvSpPr>
          <p:cNvPr id="4" name="TextBox 3">
            <a:extLst>
              <a:ext uri="{FF2B5EF4-FFF2-40B4-BE49-F238E27FC236}">
                <a16:creationId xmlns:a16="http://schemas.microsoft.com/office/drawing/2014/main" id="{79B17074-99C0-435A-44E0-DC7B6E61999E}"/>
              </a:ext>
            </a:extLst>
          </p:cNvPr>
          <p:cNvSpPr txBox="1"/>
          <p:nvPr/>
        </p:nvSpPr>
        <p:spPr>
          <a:xfrm>
            <a:off x="1240965" y="5384755"/>
            <a:ext cx="5676128" cy="646331"/>
          </a:xfrm>
          <a:prstGeom prst="rect">
            <a:avLst/>
          </a:prstGeom>
          <a:noFill/>
        </p:spPr>
        <p:txBody>
          <a:bodyPr wrap="square" rtlCol="0">
            <a:spAutoFit/>
          </a:bodyPr>
          <a:lstStyle/>
          <a:p>
            <a:r>
              <a:rPr lang="en-US" dirty="0"/>
              <a:t>John VanRaden and his horse, about 1895. He fought in Grant’s Army, Company C 46</a:t>
            </a:r>
            <a:r>
              <a:rPr lang="en-US" baseline="30000" dirty="0"/>
              <a:t>th</a:t>
            </a:r>
            <a:r>
              <a:rPr lang="en-US" dirty="0"/>
              <a:t> IL Infantry.</a:t>
            </a:r>
          </a:p>
        </p:txBody>
      </p:sp>
    </p:spTree>
    <p:extLst>
      <p:ext uri="{BB962C8B-B14F-4D97-AF65-F5344CB8AC3E}">
        <p14:creationId xmlns:p14="http://schemas.microsoft.com/office/powerpoint/2010/main" val="16552612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5C61-D6F8-ABC4-D625-3D80A3D0AB9C}"/>
              </a:ext>
            </a:extLst>
          </p:cNvPr>
          <p:cNvSpPr>
            <a:spLocks noGrp="1"/>
          </p:cNvSpPr>
          <p:nvPr>
            <p:ph type="title"/>
          </p:nvPr>
        </p:nvSpPr>
        <p:spPr/>
        <p:txBody>
          <a:bodyPr/>
          <a:lstStyle/>
          <a:p>
            <a:r>
              <a:rPr lang="en-US"/>
              <a:t>Happy </a:t>
            </a:r>
            <a:r>
              <a:rPr lang="en-US">
                <a:solidFill>
                  <a:srgbClr val="FFCCFF"/>
                </a:solidFill>
              </a:rPr>
              <a:t>Juneteenth</a:t>
            </a:r>
            <a:r>
              <a:rPr lang="en-US"/>
              <a:t> from VanRaden family to you!</a:t>
            </a:r>
          </a:p>
        </p:txBody>
      </p:sp>
      <p:pic>
        <p:nvPicPr>
          <p:cNvPr id="7" name="Content Placeholder 6">
            <a:extLst>
              <a:ext uri="{FF2B5EF4-FFF2-40B4-BE49-F238E27FC236}">
                <a16:creationId xmlns:a16="http://schemas.microsoft.com/office/drawing/2014/main" id="{AAB67C91-A8F3-CC54-751F-CF14980F147E}"/>
              </a:ext>
            </a:extLst>
          </p:cNvPr>
          <p:cNvPicPr>
            <a:picLocks noGrp="1" noChangeAspect="1"/>
          </p:cNvPicPr>
          <p:nvPr>
            <p:ph sz="half" idx="1"/>
          </p:nvPr>
        </p:nvPicPr>
        <p:blipFill>
          <a:blip r:embed="rId2"/>
          <a:stretch>
            <a:fillRect/>
          </a:stretch>
        </p:blipFill>
        <p:spPr>
          <a:xfrm>
            <a:off x="1201766" y="1219200"/>
            <a:ext cx="3935356" cy="5121275"/>
          </a:xfrm>
          <a:prstGeom prst="rect">
            <a:avLst/>
          </a:prstGeom>
        </p:spPr>
      </p:pic>
      <p:pic>
        <p:nvPicPr>
          <p:cNvPr id="6" name="Content Placeholder 5">
            <a:extLst>
              <a:ext uri="{FF2B5EF4-FFF2-40B4-BE49-F238E27FC236}">
                <a16:creationId xmlns:a16="http://schemas.microsoft.com/office/drawing/2014/main" id="{EEFF2F4E-7736-F011-A664-244A7603BB6A}"/>
              </a:ext>
            </a:extLst>
          </p:cNvPr>
          <p:cNvPicPr>
            <a:picLocks noGrp="1" noChangeAspect="1"/>
          </p:cNvPicPr>
          <p:nvPr>
            <p:ph sz="half" idx="2"/>
          </p:nvPr>
        </p:nvPicPr>
        <p:blipFill>
          <a:blip r:embed="rId3"/>
          <a:stretch>
            <a:fillRect/>
          </a:stretch>
        </p:blipFill>
        <p:spPr>
          <a:xfrm>
            <a:off x="5719665" y="1219200"/>
            <a:ext cx="5984655" cy="3896984"/>
          </a:xfrm>
          <a:prstGeom prst="rect">
            <a:avLst/>
          </a:prstGeom>
        </p:spPr>
      </p:pic>
      <p:sp>
        <p:nvSpPr>
          <p:cNvPr id="8" name="TextBox 7">
            <a:extLst>
              <a:ext uri="{FF2B5EF4-FFF2-40B4-BE49-F238E27FC236}">
                <a16:creationId xmlns:a16="http://schemas.microsoft.com/office/drawing/2014/main" id="{488D4185-F9D8-55A6-3020-F2A18C3CF7FD}"/>
              </a:ext>
            </a:extLst>
          </p:cNvPr>
          <p:cNvSpPr txBox="1"/>
          <p:nvPr/>
        </p:nvSpPr>
        <p:spPr>
          <a:xfrm>
            <a:off x="5841506" y="5130968"/>
            <a:ext cx="5862813" cy="1015663"/>
          </a:xfrm>
          <a:prstGeom prst="rect">
            <a:avLst/>
          </a:prstGeom>
          <a:noFill/>
        </p:spPr>
        <p:txBody>
          <a:bodyPr wrap="square" rtlCol="0">
            <a:spAutoFit/>
          </a:bodyPr>
          <a:lstStyle/>
          <a:p>
            <a:r>
              <a:rPr lang="en-US" sz="2000" dirty="0"/>
              <a:t>Charlee, Angel, Paul, Jeremiah, Cheryl, </a:t>
            </a:r>
            <a:r>
              <a:rPr lang="en-US" sz="2000" dirty="0" err="1"/>
              <a:t>Elexys</a:t>
            </a:r>
            <a:r>
              <a:rPr lang="en-US" sz="2000" dirty="0"/>
              <a:t>, Samira,</a:t>
            </a:r>
          </a:p>
          <a:p>
            <a:r>
              <a:rPr lang="en-US" sz="2000" dirty="0"/>
              <a:t>                                                         </a:t>
            </a:r>
            <a:r>
              <a:rPr lang="en-US" sz="2000" dirty="0" err="1"/>
              <a:t>Bige</a:t>
            </a:r>
            <a:r>
              <a:rPr lang="en-US" sz="2000" dirty="0"/>
              <a:t>,</a:t>
            </a:r>
          </a:p>
          <a:p>
            <a:r>
              <a:rPr lang="en-US" sz="2000" dirty="0"/>
              <a:t>                                                       Brandon </a:t>
            </a:r>
            <a:r>
              <a:rPr lang="en-US" sz="2000" dirty="0">
                <a:solidFill>
                  <a:srgbClr val="C20E9B"/>
                </a:solidFill>
              </a:rPr>
              <a:t>(2017 photos)</a:t>
            </a:r>
          </a:p>
        </p:txBody>
      </p:sp>
      <p:sp>
        <p:nvSpPr>
          <p:cNvPr id="3" name="Rectangle 2">
            <a:extLst>
              <a:ext uri="{FF2B5EF4-FFF2-40B4-BE49-F238E27FC236}">
                <a16:creationId xmlns:a16="http://schemas.microsoft.com/office/drawing/2014/main" id="{D4FE0A74-80EC-F310-2D03-1D136A2E9FB1}"/>
              </a:ext>
            </a:extLst>
          </p:cNvPr>
          <p:cNvSpPr/>
          <p:nvPr/>
        </p:nvSpPr>
        <p:spPr>
          <a:xfrm>
            <a:off x="2041864" y="6045693"/>
            <a:ext cx="2317072" cy="39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036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1ACA-1D8C-33EA-DCA4-D817EBAF2381}"/>
              </a:ext>
            </a:extLst>
          </p:cNvPr>
          <p:cNvSpPr>
            <a:spLocks noGrp="1"/>
          </p:cNvSpPr>
          <p:nvPr>
            <p:ph type="title"/>
          </p:nvPr>
        </p:nvSpPr>
        <p:spPr/>
        <p:txBody>
          <a:bodyPr/>
          <a:lstStyle/>
          <a:p>
            <a:r>
              <a:rPr lang="en-US"/>
              <a:t>Juneteenth holiday today!</a:t>
            </a:r>
          </a:p>
        </p:txBody>
      </p:sp>
      <p:graphicFrame>
        <p:nvGraphicFramePr>
          <p:cNvPr id="4" name="Content Placeholder 3">
            <a:extLst>
              <a:ext uri="{FF2B5EF4-FFF2-40B4-BE49-F238E27FC236}">
                <a16:creationId xmlns:a16="http://schemas.microsoft.com/office/drawing/2014/main" id="{B0199935-5C79-85E5-8E6B-5F5393334DA1}"/>
              </a:ext>
            </a:extLst>
          </p:cNvPr>
          <p:cNvGraphicFramePr>
            <a:graphicFrameLocks noGrp="1"/>
          </p:cNvGraphicFramePr>
          <p:nvPr>
            <p:ph sz="half" idx="1"/>
            <p:extLst>
              <p:ext uri="{D42A27DB-BD31-4B8C-83A1-F6EECF244321}">
                <p14:modId xmlns:p14="http://schemas.microsoft.com/office/powerpoint/2010/main" val="2546283167"/>
              </p:ext>
            </p:extLst>
          </p:nvPr>
        </p:nvGraphicFramePr>
        <p:xfrm>
          <a:off x="487680" y="2000465"/>
          <a:ext cx="11217273" cy="4057714"/>
        </p:xfrm>
        <a:graphic>
          <a:graphicData uri="http://schemas.openxmlformats.org/drawingml/2006/table">
            <a:tbl>
              <a:tblPr firstRow="1" bandRow="1">
                <a:tableStyleId>{5C22544A-7EE6-4342-B048-85BDC9FD1C3A}</a:tableStyleId>
              </a:tblPr>
              <a:tblGrid>
                <a:gridCol w="929545">
                  <a:extLst>
                    <a:ext uri="{9D8B030D-6E8A-4147-A177-3AD203B41FA5}">
                      <a16:colId xmlns:a16="http://schemas.microsoft.com/office/drawing/2014/main" val="1886385758"/>
                    </a:ext>
                  </a:extLst>
                </a:gridCol>
                <a:gridCol w="3122141">
                  <a:extLst>
                    <a:ext uri="{9D8B030D-6E8A-4147-A177-3AD203B41FA5}">
                      <a16:colId xmlns:a16="http://schemas.microsoft.com/office/drawing/2014/main" val="2714822551"/>
                    </a:ext>
                  </a:extLst>
                </a:gridCol>
                <a:gridCol w="7165587">
                  <a:extLst>
                    <a:ext uri="{9D8B030D-6E8A-4147-A177-3AD203B41FA5}">
                      <a16:colId xmlns:a16="http://schemas.microsoft.com/office/drawing/2014/main" val="2207686924"/>
                    </a:ext>
                  </a:extLst>
                </a:gridCol>
              </a:tblGrid>
              <a:tr h="370840">
                <a:tc>
                  <a:txBody>
                    <a:bodyPr/>
                    <a:lstStyle/>
                    <a:p>
                      <a:pPr marL="0" marR="0">
                        <a:lnSpc>
                          <a:spcPct val="107000"/>
                        </a:lnSpc>
                        <a:spcBef>
                          <a:spcPts val="0"/>
                        </a:spcBef>
                        <a:spcAft>
                          <a:spcPts val="0"/>
                        </a:spcAft>
                      </a:pPr>
                      <a:r>
                        <a:rPr lang="en-US" sz="1600" kern="100" baseline="0">
                          <a:effectLst/>
                          <a:latin typeface="Calibri" panose="020F0502020204030204" pitchFamily="34" charset="0"/>
                          <a:ea typeface="Calibri" panose="020F0502020204030204" pitchFamily="34" charset="0"/>
                          <a:cs typeface="Times New Roman" panose="02020603050405020304" pitchFamily="18" charset="0"/>
                        </a:rPr>
                        <a:t>Year</a:t>
                      </a:r>
                    </a:p>
                  </a:txBody>
                  <a:tcPr marL="68580" marR="68580" marT="0" marB="0"/>
                </a:tc>
                <a:tc>
                  <a:txBody>
                    <a:bodyPr/>
                    <a:lstStyle/>
                    <a:p>
                      <a:pPr marL="0" marR="0">
                        <a:lnSpc>
                          <a:spcPct val="107000"/>
                        </a:lnSpc>
                        <a:spcBef>
                          <a:spcPts val="0"/>
                        </a:spcBef>
                        <a:spcAft>
                          <a:spcPts val="0"/>
                        </a:spcAft>
                      </a:pPr>
                      <a:r>
                        <a:rPr lang="en-US" sz="1600" kern="100" baseline="0">
                          <a:effectLst/>
                          <a:latin typeface="Calibri" panose="020F0502020204030204" pitchFamily="34" charset="0"/>
                          <a:ea typeface="Calibri" panose="020F0502020204030204" pitchFamily="34" charset="0"/>
                          <a:cs typeface="Times New Roman" panose="02020603050405020304" pitchFamily="18" charset="0"/>
                        </a:rPr>
                        <a:t>Who</a:t>
                      </a:r>
                    </a:p>
                  </a:txBody>
                  <a:tcPr marL="68580" marR="68580" marT="0" marB="0"/>
                </a:tc>
                <a:tc>
                  <a:txBody>
                    <a:bodyPr/>
                    <a:lstStyle/>
                    <a:p>
                      <a:pPr marL="0" marR="0">
                        <a:lnSpc>
                          <a:spcPct val="107000"/>
                        </a:lnSpc>
                        <a:spcBef>
                          <a:spcPts val="0"/>
                        </a:spcBef>
                        <a:spcAft>
                          <a:spcPts val="0"/>
                        </a:spcAft>
                      </a:pPr>
                      <a:r>
                        <a:rPr lang="en-US" sz="1600" kern="100" baseline="0">
                          <a:effectLst/>
                          <a:latin typeface="Calibri" panose="020F0502020204030204" pitchFamily="34" charset="0"/>
                          <a:ea typeface="Calibri" panose="020F0502020204030204" pitchFamily="34" charset="0"/>
                          <a:cs typeface="Times New Roman" panose="02020603050405020304" pitchFamily="18" charset="0"/>
                        </a:rPr>
                        <a:t>Quote</a:t>
                      </a:r>
                    </a:p>
                  </a:txBody>
                  <a:tcPr marL="68580" marR="68580" marT="0" marB="0"/>
                </a:tc>
                <a:extLst>
                  <a:ext uri="{0D108BD9-81ED-4DB2-BD59-A6C34878D82A}">
                    <a16:rowId xmlns:a16="http://schemas.microsoft.com/office/drawing/2014/main" val="3120813507"/>
                  </a:ext>
                </a:extLst>
              </a:tr>
              <a:tr h="370840">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1776</a:t>
                      </a:r>
                    </a:p>
                  </a:txBody>
                  <a:tcPr marL="68580" marR="68580" marT="0" marB="0"/>
                </a:tc>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U.S. Declaration of Independence</a:t>
                      </a:r>
                    </a:p>
                  </a:txBody>
                  <a:tcPr marL="68580" marR="68580" marT="0" marB="0"/>
                </a:tc>
                <a:tc>
                  <a:txBody>
                    <a:bodyPr/>
                    <a:lstStyle/>
                    <a:p>
                      <a:pPr marL="0" marR="0">
                        <a:lnSpc>
                          <a:spcPct val="107000"/>
                        </a:lnSpc>
                        <a:spcBef>
                          <a:spcPts val="0"/>
                        </a:spcBef>
                        <a:spcAft>
                          <a:spcPts val="0"/>
                        </a:spcAft>
                      </a:pPr>
                      <a:r>
                        <a:rPr lang="en-US" sz="1600" kern="100" baseline="0">
                          <a:effectLst/>
                          <a:latin typeface="Calibri" panose="020F0502020204030204" pitchFamily="34" charset="0"/>
                          <a:ea typeface="Calibri" panose="020F0502020204030204" pitchFamily="34" charset="0"/>
                          <a:cs typeface="Times New Roman" panose="02020603050405020304" pitchFamily="18" charset="0"/>
                        </a:rPr>
                        <a:t>“We hold these truths to be self-evident, that all men are created equal…”</a:t>
                      </a:r>
                    </a:p>
                  </a:txBody>
                  <a:tcPr marL="68580" marR="68580" marT="0" marB="0"/>
                </a:tc>
                <a:extLst>
                  <a:ext uri="{0D108BD9-81ED-4DB2-BD59-A6C34878D82A}">
                    <a16:rowId xmlns:a16="http://schemas.microsoft.com/office/drawing/2014/main" val="3667134815"/>
                  </a:ext>
                </a:extLst>
              </a:tr>
              <a:tr h="370840">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1857</a:t>
                      </a:r>
                    </a:p>
                  </a:txBody>
                  <a:tcPr marL="68580" marR="68580" marT="0" marB="0"/>
                </a:tc>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U.S. Supreme Court</a:t>
                      </a:r>
                    </a:p>
                  </a:txBody>
                  <a:tcPr marL="68580" marR="68580" marT="0" marB="0"/>
                </a:tc>
                <a:tc>
                  <a:txBody>
                    <a:bodyPr/>
                    <a:lstStyle/>
                    <a:p>
                      <a:pPr marL="0" marR="0">
                        <a:lnSpc>
                          <a:spcPct val="107000"/>
                        </a:lnSpc>
                        <a:spcBef>
                          <a:spcPts val="0"/>
                        </a:spcBef>
                        <a:spcAft>
                          <a:spcPts val="0"/>
                        </a:spcAft>
                      </a:pPr>
                      <a:r>
                        <a:rPr lang="en-US" sz="1600" b="1" kern="100" baseline="0" dirty="0">
                          <a:effectLst/>
                          <a:latin typeface="Calibri" panose="020F0502020204030204" pitchFamily="34" charset="0"/>
                          <a:ea typeface="Calibri" panose="020F0502020204030204" pitchFamily="34" charset="0"/>
                          <a:cs typeface="Times New Roman" panose="02020603050405020304" pitchFamily="18" charset="0"/>
                        </a:rPr>
                        <a:t>Dred Scott</a:t>
                      </a:r>
                      <a:r>
                        <a:rPr lang="en-US" sz="1600" kern="100" baseline="0" dirty="0">
                          <a:effectLst/>
                          <a:latin typeface="Calibri" panose="020F0502020204030204" pitchFamily="34" charset="0"/>
                          <a:ea typeface="Calibri" panose="020F0502020204030204" pitchFamily="34" charset="0"/>
                          <a:cs typeface="Times New Roman" panose="02020603050405020304" pitchFamily="18" charset="0"/>
                        </a:rPr>
                        <a:t>, and members of his race, were “so far inferior, that they had no rights which the white man was bound to respect; and that the negro might justly and lawfully be reduced to slavery for his benefit.”</a:t>
                      </a:r>
                    </a:p>
                  </a:txBody>
                  <a:tcPr marL="68580" marR="68580" marT="0" marB="0"/>
                </a:tc>
                <a:extLst>
                  <a:ext uri="{0D108BD9-81ED-4DB2-BD59-A6C34878D82A}">
                    <a16:rowId xmlns:a16="http://schemas.microsoft.com/office/drawing/2014/main" val="3654643902"/>
                  </a:ext>
                </a:extLst>
              </a:tr>
              <a:tr h="370840">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1858</a:t>
                      </a:r>
                    </a:p>
                  </a:txBody>
                  <a:tcPr marL="68580" marR="68580" marT="0" marB="0"/>
                </a:tc>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Abraham Lincoln</a:t>
                      </a:r>
                    </a:p>
                  </a:txBody>
                  <a:tcPr marL="68580" marR="68580" marT="0" marB="0"/>
                </a:tc>
                <a:tc>
                  <a:txBody>
                    <a:bodyPr/>
                    <a:lstStyle/>
                    <a:p>
                      <a:pPr marL="0" marR="0">
                        <a:lnSpc>
                          <a:spcPct val="107000"/>
                        </a:lnSpc>
                        <a:spcBef>
                          <a:spcPts val="0"/>
                        </a:spcBef>
                        <a:spcAft>
                          <a:spcPts val="0"/>
                        </a:spcAft>
                      </a:pPr>
                      <a:r>
                        <a:rPr lang="en-US" sz="1600" kern="100" baseline="0">
                          <a:effectLst/>
                          <a:latin typeface="Calibri" panose="020F0502020204030204" pitchFamily="34" charset="0"/>
                          <a:ea typeface="Calibri" panose="020F0502020204030204" pitchFamily="34" charset="0"/>
                          <a:cs typeface="Times New Roman" panose="02020603050405020304" pitchFamily="18" charset="0"/>
                        </a:rPr>
                        <a:t>“We shall lie down pleasantly dreaming that the people of Missouri are on the verge of making their State free; and we shall awake to the reality, instead, that the Supreme Court has made Illinois a slave State.”</a:t>
                      </a:r>
                    </a:p>
                  </a:txBody>
                  <a:tcPr marL="68580" marR="68580" marT="0" marB="0"/>
                </a:tc>
                <a:extLst>
                  <a:ext uri="{0D108BD9-81ED-4DB2-BD59-A6C34878D82A}">
                    <a16:rowId xmlns:a16="http://schemas.microsoft.com/office/drawing/2014/main" val="2578943720"/>
                  </a:ext>
                </a:extLst>
              </a:tr>
              <a:tr h="370840">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1861-65</a:t>
                      </a:r>
                    </a:p>
                  </a:txBody>
                  <a:tcPr marL="68580" marR="68580" marT="0" marB="0"/>
                </a:tc>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Union States vs. Confederate States</a:t>
                      </a:r>
                    </a:p>
                  </a:txBody>
                  <a:tcPr marL="68580" marR="68580" marT="0" marB="0"/>
                </a:tc>
                <a:tc>
                  <a:txBody>
                    <a:bodyPr/>
                    <a:lstStyle/>
                    <a:p>
                      <a:pPr marL="0" marR="0">
                        <a:lnSpc>
                          <a:spcPct val="107000"/>
                        </a:lnSpc>
                        <a:spcBef>
                          <a:spcPts val="0"/>
                        </a:spcBef>
                        <a:spcAft>
                          <a:spcPts val="0"/>
                        </a:spcAft>
                      </a:pPr>
                      <a:r>
                        <a:rPr lang="en-US" sz="1600" kern="100" baseline="0">
                          <a:effectLst/>
                          <a:latin typeface="Calibri" panose="020F0502020204030204" pitchFamily="34" charset="0"/>
                          <a:ea typeface="Calibri" panose="020F0502020204030204" pitchFamily="34" charset="0"/>
                          <a:cs typeface="Times New Roman" panose="02020603050405020304" pitchFamily="18" charset="0"/>
                        </a:rPr>
                        <a:t>This Civil War “embraces more than the fate of these United States. It presents to the whole family of man, the question, whether… discontented individuals… can break up their Government, and thus practically put an end to free government upon the earth” (Lincoln, 1861). The war killed 600,000 soldiers and wounded 1 million more. </a:t>
                      </a:r>
                    </a:p>
                  </a:txBody>
                  <a:tcPr marL="68580" marR="68580" marT="0" marB="0"/>
                </a:tc>
                <a:extLst>
                  <a:ext uri="{0D108BD9-81ED-4DB2-BD59-A6C34878D82A}">
                    <a16:rowId xmlns:a16="http://schemas.microsoft.com/office/drawing/2014/main" val="1685011541"/>
                  </a:ext>
                </a:extLst>
              </a:tr>
              <a:tr h="370840">
                <a:tc>
                  <a:txBody>
                    <a:bodyPr/>
                    <a:lstStyle/>
                    <a:p>
                      <a:pPr marL="0" marR="0">
                        <a:lnSpc>
                          <a:spcPct val="107000"/>
                        </a:lnSpc>
                        <a:spcBef>
                          <a:spcPts val="0"/>
                        </a:spcBef>
                        <a:spcAft>
                          <a:spcPts val="0"/>
                        </a:spcAft>
                      </a:pPr>
                      <a:r>
                        <a:rPr lang="en-US" sz="1600" b="1" kern="100" baseline="0" dirty="0">
                          <a:effectLst/>
                          <a:latin typeface="Calibri" panose="020F0502020204030204" pitchFamily="34" charset="0"/>
                          <a:ea typeface="Calibri" panose="020F0502020204030204" pitchFamily="34" charset="0"/>
                          <a:cs typeface="Times New Roman" panose="02020603050405020304" pitchFamily="18" charset="0"/>
                        </a:rPr>
                        <a:t>1865</a:t>
                      </a:r>
                    </a:p>
                  </a:txBody>
                  <a:tcPr marL="68580" marR="68580" marT="0" marB="0"/>
                </a:tc>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Texas</a:t>
                      </a:r>
                    </a:p>
                  </a:txBody>
                  <a:tcPr marL="68580" marR="68580" marT="0" marB="0"/>
                </a:tc>
                <a:tc>
                  <a:txBody>
                    <a:bodyPr/>
                    <a:lstStyle/>
                    <a:p>
                      <a:pPr marL="0" marR="0">
                        <a:lnSpc>
                          <a:spcPct val="107000"/>
                        </a:lnSpc>
                        <a:spcBef>
                          <a:spcPts val="0"/>
                        </a:spcBef>
                        <a:spcAft>
                          <a:spcPts val="0"/>
                        </a:spcAft>
                      </a:pPr>
                      <a:r>
                        <a:rPr lang="en-US" sz="1600" kern="100" baseline="0" dirty="0">
                          <a:effectLst/>
                          <a:latin typeface="Calibri" panose="020F0502020204030204" pitchFamily="34" charset="0"/>
                          <a:ea typeface="Calibri" panose="020F0502020204030204" pitchFamily="34" charset="0"/>
                          <a:cs typeface="Times New Roman" panose="02020603050405020304" pitchFamily="18" charset="0"/>
                        </a:rPr>
                        <a:t>The last of the 4 million U.S. slaves was freed on June 19.</a:t>
                      </a:r>
                    </a:p>
                  </a:txBody>
                  <a:tcPr marL="68580" marR="68580" marT="0" marB="0"/>
                </a:tc>
                <a:extLst>
                  <a:ext uri="{0D108BD9-81ED-4DB2-BD59-A6C34878D82A}">
                    <a16:rowId xmlns:a16="http://schemas.microsoft.com/office/drawing/2014/main" val="915231133"/>
                  </a:ext>
                </a:extLst>
              </a:tr>
              <a:tr h="370840">
                <a:tc>
                  <a:txBody>
                    <a:bodyPr/>
                    <a:lstStyle/>
                    <a:p>
                      <a:pPr marL="0" marR="0">
                        <a:lnSpc>
                          <a:spcPct val="107000"/>
                        </a:lnSpc>
                        <a:spcBef>
                          <a:spcPts val="0"/>
                        </a:spcBef>
                        <a:spcAft>
                          <a:spcPts val="0"/>
                        </a:spcAft>
                      </a:pPr>
                      <a:r>
                        <a:rPr lang="en-US" sz="1600" b="1" kern="100" baseline="0">
                          <a:effectLst/>
                          <a:latin typeface="Calibri" panose="020F0502020204030204" pitchFamily="34" charset="0"/>
                          <a:ea typeface="Calibri" panose="020F0502020204030204" pitchFamily="34" charset="0"/>
                          <a:cs typeface="Times New Roman" panose="02020603050405020304" pitchFamily="18" charset="0"/>
                        </a:rPr>
                        <a:t>2021</a:t>
                      </a:r>
                    </a:p>
                  </a:txBody>
                  <a:tcPr marL="68580" marR="68580" marT="0" marB="0"/>
                </a:tc>
                <a:tc>
                  <a:txBody>
                    <a:bodyPr/>
                    <a:lstStyle/>
                    <a:p>
                      <a:pPr marL="0" marR="0">
                        <a:lnSpc>
                          <a:spcPct val="107000"/>
                        </a:lnSpc>
                        <a:spcBef>
                          <a:spcPts val="0"/>
                        </a:spcBef>
                        <a:spcAft>
                          <a:spcPts val="0"/>
                        </a:spcAft>
                      </a:pPr>
                      <a:r>
                        <a:rPr lang="en-US" sz="1600" b="1" kern="100" baseline="0" dirty="0">
                          <a:effectLst/>
                          <a:latin typeface="Calibri" panose="020F0502020204030204" pitchFamily="34" charset="0"/>
                          <a:ea typeface="Calibri" panose="020F0502020204030204" pitchFamily="34" charset="0"/>
                          <a:cs typeface="Times New Roman" panose="02020603050405020304" pitchFamily="18" charset="0"/>
                        </a:rPr>
                        <a:t>U.S. Congress</a:t>
                      </a:r>
                    </a:p>
                  </a:txBody>
                  <a:tcPr marL="68580" marR="68580" marT="0" marB="0"/>
                </a:tc>
                <a:tc>
                  <a:txBody>
                    <a:bodyPr/>
                    <a:lstStyle/>
                    <a:p>
                      <a:pPr marL="0" marR="0">
                        <a:lnSpc>
                          <a:spcPct val="107000"/>
                        </a:lnSpc>
                        <a:spcBef>
                          <a:spcPts val="0"/>
                        </a:spcBef>
                        <a:spcAft>
                          <a:spcPts val="0"/>
                        </a:spcAft>
                      </a:pPr>
                      <a:r>
                        <a:rPr lang="en-US" sz="1600" kern="100" baseline="0" dirty="0">
                          <a:effectLst/>
                          <a:latin typeface="Calibri" panose="020F0502020204030204" pitchFamily="34" charset="0"/>
                          <a:ea typeface="Calibri" panose="020F0502020204030204" pitchFamily="34" charset="0"/>
                          <a:cs typeface="Times New Roman" panose="02020603050405020304" pitchFamily="18" charset="0"/>
                        </a:rPr>
                        <a:t>June 19 declared a federal holiday after celebrated in each state 1980-2021.</a:t>
                      </a:r>
                    </a:p>
                  </a:txBody>
                  <a:tcPr marL="68580" marR="68580" marT="0" marB="0"/>
                </a:tc>
                <a:extLst>
                  <a:ext uri="{0D108BD9-81ED-4DB2-BD59-A6C34878D82A}">
                    <a16:rowId xmlns:a16="http://schemas.microsoft.com/office/drawing/2014/main" val="260439812"/>
                  </a:ext>
                </a:extLst>
              </a:tr>
            </a:tbl>
          </a:graphicData>
        </a:graphic>
      </p:graphicFrame>
      <p:pic>
        <p:nvPicPr>
          <p:cNvPr id="5" name="Picture 4">
            <a:extLst>
              <a:ext uri="{FF2B5EF4-FFF2-40B4-BE49-F238E27FC236}">
                <a16:creationId xmlns:a16="http://schemas.microsoft.com/office/drawing/2014/main" id="{D794A37B-510A-1B7D-9DFC-D56A23D6C823}"/>
              </a:ext>
            </a:extLst>
          </p:cNvPr>
          <p:cNvPicPr>
            <a:picLocks noChangeAspect="1"/>
          </p:cNvPicPr>
          <p:nvPr/>
        </p:nvPicPr>
        <p:blipFill>
          <a:blip r:embed="rId2"/>
          <a:stretch>
            <a:fillRect/>
          </a:stretch>
        </p:blipFill>
        <p:spPr>
          <a:xfrm>
            <a:off x="7904050" y="-12042"/>
            <a:ext cx="1588978" cy="1901807"/>
          </a:xfrm>
          <a:prstGeom prst="rect">
            <a:avLst/>
          </a:prstGeom>
        </p:spPr>
      </p:pic>
      <p:pic>
        <p:nvPicPr>
          <p:cNvPr id="7" name="Picture 6">
            <a:extLst>
              <a:ext uri="{FF2B5EF4-FFF2-40B4-BE49-F238E27FC236}">
                <a16:creationId xmlns:a16="http://schemas.microsoft.com/office/drawing/2014/main" id="{55A79A14-3908-5FC1-9AB1-B9ABBC7B55F9}"/>
              </a:ext>
            </a:extLst>
          </p:cNvPr>
          <p:cNvPicPr>
            <a:picLocks noChangeAspect="1"/>
          </p:cNvPicPr>
          <p:nvPr/>
        </p:nvPicPr>
        <p:blipFill>
          <a:blip r:embed="rId3"/>
          <a:stretch>
            <a:fillRect/>
          </a:stretch>
        </p:blipFill>
        <p:spPr>
          <a:xfrm>
            <a:off x="9493027" y="-7105"/>
            <a:ext cx="2698973" cy="1901808"/>
          </a:xfrm>
          <a:prstGeom prst="rect">
            <a:avLst/>
          </a:prstGeom>
        </p:spPr>
      </p:pic>
    </p:spTree>
    <p:extLst>
      <p:ext uri="{BB962C8B-B14F-4D97-AF65-F5344CB8AC3E}">
        <p14:creationId xmlns:p14="http://schemas.microsoft.com/office/powerpoint/2010/main" val="18674463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1BC-2EC9-C89D-2B63-71EE8BD8A97E}"/>
              </a:ext>
            </a:extLst>
          </p:cNvPr>
          <p:cNvSpPr>
            <a:spLocks noGrp="1"/>
          </p:cNvSpPr>
          <p:nvPr>
            <p:ph type="title"/>
          </p:nvPr>
        </p:nvSpPr>
        <p:spPr/>
        <p:txBody>
          <a:bodyPr/>
          <a:lstStyle/>
          <a:p>
            <a:r>
              <a:rPr lang="en-US"/>
              <a:t>Data and edits</a:t>
            </a:r>
          </a:p>
        </p:txBody>
      </p:sp>
      <p:sp>
        <p:nvSpPr>
          <p:cNvPr id="3" name="Content Placeholder 2">
            <a:extLst>
              <a:ext uri="{FF2B5EF4-FFF2-40B4-BE49-F238E27FC236}">
                <a16:creationId xmlns:a16="http://schemas.microsoft.com/office/drawing/2014/main" id="{04FA4597-02F3-7BE2-A4DC-005EABA214EA}"/>
              </a:ext>
            </a:extLst>
          </p:cNvPr>
          <p:cNvSpPr>
            <a:spLocks noGrp="1"/>
          </p:cNvSpPr>
          <p:nvPr>
            <p:ph sz="half" idx="1"/>
          </p:nvPr>
        </p:nvSpPr>
        <p:spPr/>
        <p:txBody>
          <a:bodyPr/>
          <a:lstStyle/>
          <a:p>
            <a:r>
              <a:rPr lang="en-US" dirty="0"/>
              <a:t>December 2023 official data on USA scale.</a:t>
            </a:r>
          </a:p>
          <a:p>
            <a:r>
              <a:rPr lang="en-US" dirty="0"/>
              <a:t>Recent genotyped females born 2018-2023 from CDCB.</a:t>
            </a:r>
          </a:p>
          <a:p>
            <a:pPr lvl="1"/>
            <a:r>
              <a:rPr lang="en-US" dirty="0"/>
              <a:t>Breeds </a:t>
            </a:r>
            <a:r>
              <a:rPr lang="en-US" dirty="0">
                <a:solidFill>
                  <a:schemeClr val="accent6">
                    <a:lumMod val="50000"/>
                  </a:schemeClr>
                </a:solidFill>
              </a:rPr>
              <a:t>HOL</a:t>
            </a:r>
            <a:r>
              <a:rPr lang="en-US" dirty="0"/>
              <a:t> and </a:t>
            </a:r>
            <a:r>
              <a:rPr lang="en-US" dirty="0">
                <a:solidFill>
                  <a:schemeClr val="accent6">
                    <a:lumMod val="50000"/>
                  </a:schemeClr>
                </a:solidFill>
              </a:rPr>
              <a:t>JER</a:t>
            </a:r>
            <a:r>
              <a:rPr lang="en-US" dirty="0"/>
              <a:t>.</a:t>
            </a:r>
          </a:p>
          <a:p>
            <a:r>
              <a:rPr lang="en-US" dirty="0"/>
              <a:t>Proven bulls born 2016-2017 from Interbull.</a:t>
            </a:r>
          </a:p>
          <a:p>
            <a:pPr lvl="1"/>
            <a:r>
              <a:rPr lang="en-US" dirty="0"/>
              <a:t>Milk-recorded daughters in ≥10 herds. </a:t>
            </a:r>
          </a:p>
          <a:p>
            <a:pPr lvl="1"/>
            <a:r>
              <a:rPr lang="en-US" dirty="0"/>
              <a:t>Evaluations for countries with at least 10 domestic proven bulls (DFS as 1 country).</a:t>
            </a:r>
          </a:p>
          <a:p>
            <a:pPr lvl="1"/>
            <a:r>
              <a:rPr lang="en-US" dirty="0"/>
              <a:t>Breed </a:t>
            </a:r>
            <a:r>
              <a:rPr lang="en-US" dirty="0">
                <a:solidFill>
                  <a:schemeClr val="accent6">
                    <a:lumMod val="50000"/>
                  </a:schemeClr>
                </a:solidFill>
              </a:rPr>
              <a:t>HOL</a:t>
            </a:r>
            <a:r>
              <a:rPr lang="en-US" dirty="0"/>
              <a:t> (See Interbull report for </a:t>
            </a:r>
            <a:r>
              <a:rPr lang="en-US" dirty="0">
                <a:solidFill>
                  <a:schemeClr val="accent6">
                    <a:lumMod val="50000"/>
                  </a:schemeClr>
                </a:solidFill>
              </a:rPr>
              <a:t>JER</a:t>
            </a:r>
            <a:r>
              <a:rPr lang="en-US" dirty="0"/>
              <a:t>, </a:t>
            </a:r>
            <a:r>
              <a:rPr lang="en-US" dirty="0">
                <a:solidFill>
                  <a:schemeClr val="accent6">
                    <a:lumMod val="50000"/>
                  </a:schemeClr>
                </a:solidFill>
              </a:rPr>
              <a:t>BSW</a:t>
            </a:r>
            <a:r>
              <a:rPr lang="en-US" dirty="0"/>
              <a:t>, and </a:t>
            </a:r>
            <a:r>
              <a:rPr lang="en-US" dirty="0">
                <a:solidFill>
                  <a:schemeClr val="accent6">
                    <a:lumMod val="50000"/>
                  </a:schemeClr>
                </a:solidFill>
              </a:rPr>
              <a:t>RDC</a:t>
            </a:r>
            <a:r>
              <a:rPr lang="en-US" dirty="0"/>
              <a:t> data)</a:t>
            </a:r>
          </a:p>
          <a:p>
            <a:endParaRPr lang="en-US" dirty="0"/>
          </a:p>
        </p:txBody>
      </p:sp>
    </p:spTree>
    <p:extLst>
      <p:ext uri="{BB962C8B-B14F-4D97-AF65-F5344CB8AC3E}">
        <p14:creationId xmlns:p14="http://schemas.microsoft.com/office/powerpoint/2010/main" val="38265214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A73C-11E1-2D94-E0A3-DC64D7D66046}"/>
              </a:ext>
            </a:extLst>
          </p:cNvPr>
          <p:cNvSpPr>
            <a:spLocks noGrp="1"/>
          </p:cNvSpPr>
          <p:nvPr>
            <p:ph type="title"/>
          </p:nvPr>
        </p:nvSpPr>
        <p:spPr/>
        <p:txBody>
          <a:bodyPr/>
          <a:lstStyle/>
          <a:p>
            <a:r>
              <a:rPr lang="en-US"/>
              <a:t>Recent female genotypes by continental region </a:t>
            </a:r>
            <a:r>
              <a:rPr lang="en-US" sz="2000">
                <a:solidFill>
                  <a:srgbClr val="FFFF00"/>
                </a:solidFill>
              </a:rPr>
              <a:t>(Dec 2023)</a:t>
            </a:r>
          </a:p>
        </p:txBody>
      </p:sp>
      <p:pic>
        <p:nvPicPr>
          <p:cNvPr id="3" name="Picture 2">
            <a:extLst>
              <a:ext uri="{FF2B5EF4-FFF2-40B4-BE49-F238E27FC236}">
                <a16:creationId xmlns:a16="http://schemas.microsoft.com/office/drawing/2014/main" id="{4E331BDF-2FC8-0AE2-3713-89095DFFC241}"/>
              </a:ext>
            </a:extLst>
          </p:cNvPr>
          <p:cNvPicPr>
            <a:picLocks noChangeAspect="1"/>
          </p:cNvPicPr>
          <p:nvPr/>
        </p:nvPicPr>
        <p:blipFill>
          <a:blip r:embed="rId2"/>
          <a:stretch>
            <a:fillRect/>
          </a:stretch>
        </p:blipFill>
        <p:spPr>
          <a:xfrm>
            <a:off x="1321904" y="858952"/>
            <a:ext cx="9540318" cy="5782286"/>
          </a:xfrm>
          <a:prstGeom prst="rect">
            <a:avLst/>
          </a:prstGeom>
        </p:spPr>
      </p:pic>
    </p:spTree>
    <p:extLst>
      <p:ext uri="{BB962C8B-B14F-4D97-AF65-F5344CB8AC3E}">
        <p14:creationId xmlns:p14="http://schemas.microsoft.com/office/powerpoint/2010/main" val="41881881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F2D9-9DC1-EB63-1FC2-B4CE52F5C108}"/>
              </a:ext>
            </a:extLst>
          </p:cNvPr>
          <p:cNvSpPr>
            <a:spLocks noGrp="1"/>
          </p:cNvSpPr>
          <p:nvPr>
            <p:ph type="title"/>
          </p:nvPr>
        </p:nvSpPr>
        <p:spPr/>
        <p:txBody>
          <a:bodyPr/>
          <a:lstStyle/>
          <a:p>
            <a:r>
              <a:rPr lang="en-US"/>
              <a:t>Continental regions defined for genotypes</a:t>
            </a:r>
          </a:p>
        </p:txBody>
      </p:sp>
      <p:graphicFrame>
        <p:nvGraphicFramePr>
          <p:cNvPr id="4" name="Content Placeholder 3">
            <a:extLst>
              <a:ext uri="{FF2B5EF4-FFF2-40B4-BE49-F238E27FC236}">
                <a16:creationId xmlns:a16="http://schemas.microsoft.com/office/drawing/2014/main" id="{F867AF49-7C61-073A-4563-212DB0A9A994}"/>
              </a:ext>
            </a:extLst>
          </p:cNvPr>
          <p:cNvGraphicFramePr>
            <a:graphicFrameLocks noGrp="1"/>
          </p:cNvGraphicFramePr>
          <p:nvPr>
            <p:ph sz="half" idx="1"/>
            <p:extLst>
              <p:ext uri="{D42A27DB-BD31-4B8C-83A1-F6EECF244321}">
                <p14:modId xmlns:p14="http://schemas.microsoft.com/office/powerpoint/2010/main" val="3832562331"/>
              </p:ext>
            </p:extLst>
          </p:nvPr>
        </p:nvGraphicFramePr>
        <p:xfrm>
          <a:off x="487363" y="1341438"/>
          <a:ext cx="11217271" cy="4876800"/>
        </p:xfrm>
        <a:graphic>
          <a:graphicData uri="http://schemas.openxmlformats.org/drawingml/2006/table">
            <a:tbl>
              <a:tblPr firstRow="1" bandRow="1">
                <a:tableStyleId>{5C22544A-7EE6-4342-B048-85BDC9FD1C3A}</a:tableStyleId>
              </a:tblPr>
              <a:tblGrid>
                <a:gridCol w="1718942">
                  <a:extLst>
                    <a:ext uri="{9D8B030D-6E8A-4147-A177-3AD203B41FA5}">
                      <a16:colId xmlns:a16="http://schemas.microsoft.com/office/drawing/2014/main" val="464366274"/>
                    </a:ext>
                  </a:extLst>
                </a:gridCol>
                <a:gridCol w="1400961">
                  <a:extLst>
                    <a:ext uri="{9D8B030D-6E8A-4147-A177-3AD203B41FA5}">
                      <a16:colId xmlns:a16="http://schemas.microsoft.com/office/drawing/2014/main" val="2334239754"/>
                    </a:ext>
                  </a:extLst>
                </a:gridCol>
                <a:gridCol w="994096">
                  <a:extLst>
                    <a:ext uri="{9D8B030D-6E8A-4147-A177-3AD203B41FA5}">
                      <a16:colId xmlns:a16="http://schemas.microsoft.com/office/drawing/2014/main" val="3156339909"/>
                    </a:ext>
                  </a:extLst>
                </a:gridCol>
                <a:gridCol w="994096">
                  <a:extLst>
                    <a:ext uri="{9D8B030D-6E8A-4147-A177-3AD203B41FA5}">
                      <a16:colId xmlns:a16="http://schemas.microsoft.com/office/drawing/2014/main" val="2110537530"/>
                    </a:ext>
                  </a:extLst>
                </a:gridCol>
                <a:gridCol w="864066">
                  <a:extLst>
                    <a:ext uri="{9D8B030D-6E8A-4147-A177-3AD203B41FA5}">
                      <a16:colId xmlns:a16="http://schemas.microsoft.com/office/drawing/2014/main" val="2972532186"/>
                    </a:ext>
                  </a:extLst>
                </a:gridCol>
                <a:gridCol w="931178">
                  <a:extLst>
                    <a:ext uri="{9D8B030D-6E8A-4147-A177-3AD203B41FA5}">
                      <a16:colId xmlns:a16="http://schemas.microsoft.com/office/drawing/2014/main" val="740804386"/>
                    </a:ext>
                  </a:extLst>
                </a:gridCol>
                <a:gridCol w="822121">
                  <a:extLst>
                    <a:ext uri="{9D8B030D-6E8A-4147-A177-3AD203B41FA5}">
                      <a16:colId xmlns:a16="http://schemas.microsoft.com/office/drawing/2014/main" val="1726072670"/>
                    </a:ext>
                  </a:extLst>
                </a:gridCol>
                <a:gridCol w="931178">
                  <a:extLst>
                    <a:ext uri="{9D8B030D-6E8A-4147-A177-3AD203B41FA5}">
                      <a16:colId xmlns:a16="http://schemas.microsoft.com/office/drawing/2014/main" val="428944083"/>
                    </a:ext>
                  </a:extLst>
                </a:gridCol>
                <a:gridCol w="847288">
                  <a:extLst>
                    <a:ext uri="{9D8B030D-6E8A-4147-A177-3AD203B41FA5}">
                      <a16:colId xmlns:a16="http://schemas.microsoft.com/office/drawing/2014/main" val="4074123166"/>
                    </a:ext>
                  </a:extLst>
                </a:gridCol>
                <a:gridCol w="906011">
                  <a:extLst>
                    <a:ext uri="{9D8B030D-6E8A-4147-A177-3AD203B41FA5}">
                      <a16:colId xmlns:a16="http://schemas.microsoft.com/office/drawing/2014/main" val="2841234676"/>
                    </a:ext>
                  </a:extLst>
                </a:gridCol>
                <a:gridCol w="807334">
                  <a:extLst>
                    <a:ext uri="{9D8B030D-6E8A-4147-A177-3AD203B41FA5}">
                      <a16:colId xmlns:a16="http://schemas.microsoft.com/office/drawing/2014/main" val="2229171393"/>
                    </a:ext>
                  </a:extLst>
                </a:gridCol>
              </a:tblGrid>
              <a:tr h="370840">
                <a:tc>
                  <a:txBody>
                    <a:bodyPr/>
                    <a:lstStyle/>
                    <a:p>
                      <a:r>
                        <a:rPr lang="en-US" sz="2000"/>
                        <a:t>Continent</a:t>
                      </a:r>
                    </a:p>
                  </a:txBody>
                  <a:tcPr/>
                </a:tc>
                <a:tc>
                  <a:txBody>
                    <a:bodyPr/>
                    <a:lstStyle/>
                    <a:p>
                      <a:pPr algn="ctr"/>
                      <a:r>
                        <a:rPr lang="en-US" sz="2000"/>
                        <a:t>Countries</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312340167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a:solidFill>
                            <a:schemeClr val="accent1">
                              <a:lumMod val="50000"/>
                            </a:schemeClr>
                          </a:solidFill>
                          <a:latin typeface="Arial" pitchFamily="34" charset="0"/>
                          <a:cs typeface="Arial" pitchFamily="34" charset="0"/>
                        </a:rPr>
                        <a:t>N. America</a:t>
                      </a:r>
                    </a:p>
                  </a:txBody>
                  <a:tcPr anchor="b"/>
                </a:tc>
                <a:tc>
                  <a:txBody>
                    <a:bodyPr/>
                    <a:lstStyle/>
                    <a:p>
                      <a:pPr algn="ctr"/>
                      <a:r>
                        <a:rPr lang="en-US" sz="2000"/>
                        <a:t>2</a:t>
                      </a:r>
                    </a:p>
                  </a:txBody>
                  <a:tcPr/>
                </a:tc>
                <a:tc>
                  <a:txBody>
                    <a:bodyPr/>
                    <a:lstStyle/>
                    <a:p>
                      <a:pPr algn="ctr"/>
                      <a:r>
                        <a:rPr lang="en-US" sz="2000"/>
                        <a:t>USA</a:t>
                      </a:r>
                    </a:p>
                  </a:txBody>
                  <a:tcPr/>
                </a:tc>
                <a:tc>
                  <a:txBody>
                    <a:bodyPr/>
                    <a:lstStyle/>
                    <a:p>
                      <a:pPr algn="ctr"/>
                      <a:r>
                        <a:rPr lang="en-US" sz="2000"/>
                        <a:t>CAN</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1344291841"/>
                  </a:ext>
                </a:extLst>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000" b="1" i="0" u="none" strike="noStrike" cap="none" normalizeH="0" baseline="0">
                          <a:ln>
                            <a:noFill/>
                          </a:ln>
                          <a:solidFill>
                            <a:schemeClr val="hlink"/>
                          </a:solidFill>
                          <a:effectLst/>
                          <a:latin typeface="Arial" charset="0"/>
                        </a:rPr>
                        <a:t>L. America</a:t>
                      </a:r>
                    </a:p>
                  </a:txBody>
                  <a:tcPr anchor="b" horzOverflow="overflow"/>
                </a:tc>
                <a:tc>
                  <a:txBody>
                    <a:bodyPr/>
                    <a:lstStyle/>
                    <a:p>
                      <a:pPr algn="ctr"/>
                      <a:r>
                        <a:rPr lang="en-US" sz="2000"/>
                        <a:t>12</a:t>
                      </a:r>
                    </a:p>
                  </a:txBody>
                  <a:tcPr/>
                </a:tc>
                <a:tc>
                  <a:txBody>
                    <a:bodyPr/>
                    <a:lstStyle/>
                    <a:p>
                      <a:pPr algn="ctr"/>
                      <a:r>
                        <a:rPr lang="en-US" sz="2000" b="0" baseline="0">
                          <a:solidFill>
                            <a:schemeClr val="tx1"/>
                          </a:solidFill>
                          <a:latin typeface="+mn-lt"/>
                          <a:cs typeface="Arial" pitchFamily="34" charset="0"/>
                        </a:rPr>
                        <a:t>ARG</a:t>
                      </a:r>
                    </a:p>
                  </a:txBody>
                  <a:tcPr anchor="b"/>
                </a:tc>
                <a:tc>
                  <a:txBody>
                    <a:bodyPr/>
                    <a:lstStyle/>
                    <a:p>
                      <a:pPr algn="ctr"/>
                      <a:r>
                        <a:rPr lang="en-US" sz="2000" b="0" baseline="0">
                          <a:solidFill>
                            <a:schemeClr val="tx1"/>
                          </a:solidFill>
                          <a:latin typeface="+mn-lt"/>
                          <a:cs typeface="Arial" pitchFamily="34" charset="0"/>
                        </a:rPr>
                        <a:t>BRA</a:t>
                      </a:r>
                    </a:p>
                  </a:txBody>
                  <a:tcPr anchor="b"/>
                </a:tc>
                <a:tc>
                  <a:txBody>
                    <a:bodyPr/>
                    <a:lstStyle/>
                    <a:p>
                      <a:pPr algn="ctr"/>
                      <a:r>
                        <a:rPr lang="en-US" sz="2000" b="0" baseline="0">
                          <a:solidFill>
                            <a:schemeClr val="tx1"/>
                          </a:solidFill>
                          <a:latin typeface="+mn-lt"/>
                          <a:cs typeface="Arial" pitchFamily="34" charset="0"/>
                        </a:rPr>
                        <a:t>CHL</a:t>
                      </a:r>
                    </a:p>
                  </a:txBody>
                  <a:tcPr anchor="b"/>
                </a:tc>
                <a:tc>
                  <a:txBody>
                    <a:bodyPr/>
                    <a:lstStyle/>
                    <a:p>
                      <a:pPr algn="ctr">
                        <a:tabLst>
                          <a:tab pos="6400800" algn="dec"/>
                        </a:tabLst>
                      </a:pPr>
                      <a:r>
                        <a:rPr lang="en-US" sz="2000" b="0" baseline="0">
                          <a:solidFill>
                            <a:schemeClr val="tx1"/>
                          </a:solidFill>
                          <a:latin typeface="+mn-lt"/>
                          <a:cs typeface="Arial" pitchFamily="34" charset="0"/>
                        </a:rPr>
                        <a:t>COL</a:t>
                      </a:r>
                    </a:p>
                  </a:txBody>
                  <a:tcPr anchor="b"/>
                </a:tc>
                <a:tc>
                  <a:txBody>
                    <a:bodyPr/>
                    <a:lstStyle/>
                    <a:p>
                      <a:pPr algn="ctr"/>
                      <a:r>
                        <a:rPr lang="en-US" sz="2000" b="0" baseline="0">
                          <a:solidFill>
                            <a:schemeClr val="tx1"/>
                          </a:solidFill>
                          <a:latin typeface="+mn-lt"/>
                          <a:cs typeface="Arial" pitchFamily="34" charset="0"/>
                        </a:rPr>
                        <a:t>CRI</a:t>
                      </a:r>
                    </a:p>
                  </a:txBody>
                  <a:tcPr anchor="b"/>
                </a:tc>
                <a:tc>
                  <a:txBody>
                    <a:bodyPr/>
                    <a:lstStyle/>
                    <a:p>
                      <a:pPr algn="ctr"/>
                      <a:r>
                        <a:rPr lang="en-US" sz="2000" b="0" baseline="0">
                          <a:solidFill>
                            <a:schemeClr val="tx1"/>
                          </a:solidFill>
                          <a:latin typeface="+mn-lt"/>
                          <a:cs typeface="Arial" pitchFamily="34" charset="0"/>
                        </a:rPr>
                        <a:t>ECU</a:t>
                      </a:r>
                    </a:p>
                  </a:txBody>
                  <a:tcPr anchor="b"/>
                </a:tc>
                <a:tc>
                  <a:txBody>
                    <a:bodyPr/>
                    <a:lstStyle/>
                    <a:p>
                      <a:pPr algn="ctr"/>
                      <a:r>
                        <a:rPr lang="en-US" sz="2000" b="0" baseline="0">
                          <a:solidFill>
                            <a:schemeClr val="tx1"/>
                          </a:solidFill>
                          <a:latin typeface="+mn-lt"/>
                          <a:cs typeface="Arial" pitchFamily="34" charset="0"/>
                        </a:rPr>
                        <a:t>GTM</a:t>
                      </a:r>
                    </a:p>
                  </a:txBody>
                  <a:tcPr anchor="b"/>
                </a:tc>
                <a:tc>
                  <a:txBody>
                    <a:bodyPr/>
                    <a:lstStyle/>
                    <a:p>
                      <a:pPr algn="ctr"/>
                      <a:r>
                        <a:rPr lang="en-US" sz="2000" b="0" baseline="0">
                          <a:solidFill>
                            <a:schemeClr val="tx1"/>
                          </a:solidFill>
                          <a:latin typeface="+mn-lt"/>
                          <a:cs typeface="Arial" pitchFamily="34" charset="0"/>
                        </a:rPr>
                        <a:t>MEX</a:t>
                      </a:r>
                    </a:p>
                  </a:txBody>
                  <a:tcPr anchor="b"/>
                </a:tc>
                <a:tc>
                  <a:txBody>
                    <a:bodyPr/>
                    <a:lstStyle/>
                    <a:p>
                      <a:pPr algn="ctr"/>
                      <a:r>
                        <a:rPr lang="en-US" sz="2000" b="0" baseline="0">
                          <a:solidFill>
                            <a:schemeClr val="tx1"/>
                          </a:solidFill>
                          <a:latin typeface="+mn-lt"/>
                          <a:cs typeface="Arial" pitchFamily="34" charset="0"/>
                        </a:rPr>
                        <a:t>PER</a:t>
                      </a:r>
                      <a:endParaRPr lang="en-US" sz="2000" b="0">
                        <a:latin typeface="+mn-lt"/>
                      </a:endParaRPr>
                    </a:p>
                  </a:txBody>
                  <a:tcPr/>
                </a:tc>
                <a:extLst>
                  <a:ext uri="{0D108BD9-81ED-4DB2-BD59-A6C34878D82A}">
                    <a16:rowId xmlns:a16="http://schemas.microsoft.com/office/drawing/2014/main" val="3568849760"/>
                  </a:ext>
                </a:extLst>
              </a:tr>
              <a:tr h="370840">
                <a:tc>
                  <a:txBody>
                    <a:bodyPr/>
                    <a:lstStyle/>
                    <a:p>
                      <a:endParaRPr lang="en-US"/>
                    </a:p>
                  </a:txBody>
                  <a:tcPr anchor="b" horzOverflow="overflow"/>
                </a:tc>
                <a:tc>
                  <a:txBody>
                    <a:bodyPr/>
                    <a:lstStyle/>
                    <a:p>
                      <a:endParaRPr lang="en-US"/>
                    </a:p>
                  </a:txBody>
                  <a:tcPr/>
                </a:tc>
                <a:tc>
                  <a:txBody>
                    <a:bodyPr/>
                    <a:lstStyle/>
                    <a:p>
                      <a:pPr algn="ctr"/>
                      <a:r>
                        <a:rPr lang="en-US" sz="2000" b="0" baseline="0">
                          <a:solidFill>
                            <a:schemeClr val="tx1"/>
                          </a:solidFill>
                          <a:latin typeface="+mn-lt"/>
                          <a:cs typeface="Arial" pitchFamily="34" charset="0"/>
                        </a:rPr>
                        <a:t>PRI</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a:solidFill>
                            <a:schemeClr val="tx1"/>
                          </a:solidFill>
                          <a:latin typeface="+mn-lt"/>
                          <a:cs typeface="Arial" pitchFamily="34" charset="0"/>
                        </a:rPr>
                        <a:t>PRY</a:t>
                      </a:r>
                    </a:p>
                  </a:txBody>
                  <a:tcPr anchor="b"/>
                </a:tc>
                <a:tc>
                  <a:txBody>
                    <a:bodyPr/>
                    <a:lstStyle/>
                    <a:p>
                      <a:pPr algn="ctr"/>
                      <a:r>
                        <a:rPr lang="en-US" sz="2000" b="0" baseline="0">
                          <a:solidFill>
                            <a:schemeClr val="tx1"/>
                          </a:solidFill>
                          <a:latin typeface="+mn-lt"/>
                          <a:cs typeface="Arial" pitchFamily="34" charset="0"/>
                        </a:rPr>
                        <a:t>URY</a:t>
                      </a:r>
                    </a:p>
                  </a:txBody>
                  <a:tcPr anchor="b"/>
                </a:tc>
                <a:tc>
                  <a:txBody>
                    <a:bodyPr/>
                    <a:lstStyle/>
                    <a:p>
                      <a:pPr algn="ctr">
                        <a:tabLst>
                          <a:tab pos="6400800" algn="dec"/>
                        </a:tabLst>
                      </a:pPr>
                      <a:endParaRPr lang="en-US" sz="2000" b="0" baseline="0">
                        <a:solidFill>
                          <a:schemeClr val="tx1"/>
                        </a:solidFill>
                        <a:latin typeface="+mn-lt"/>
                        <a:cs typeface="Arial" pitchFamily="34" charset="0"/>
                      </a:endParaRPr>
                    </a:p>
                  </a:txBody>
                  <a:tcPr anchor="b"/>
                </a:tc>
                <a:tc>
                  <a:txBody>
                    <a:bodyPr/>
                    <a:lstStyle/>
                    <a:p>
                      <a:pPr algn="ctr"/>
                      <a:endParaRPr lang="en-US" sz="2000" b="0" baseline="0">
                        <a:solidFill>
                          <a:schemeClr val="tx1"/>
                        </a:solidFill>
                        <a:latin typeface="+mn-lt"/>
                        <a:cs typeface="Arial" pitchFamily="34" charset="0"/>
                      </a:endParaRPr>
                    </a:p>
                  </a:txBody>
                  <a:tcPr anchor="b"/>
                </a:tc>
                <a:tc>
                  <a:txBody>
                    <a:bodyPr/>
                    <a:lstStyle/>
                    <a:p>
                      <a:pPr algn="ctr"/>
                      <a:endParaRPr lang="en-US" sz="2000" b="0" baseline="0">
                        <a:solidFill>
                          <a:schemeClr val="tx1"/>
                        </a:solidFill>
                        <a:latin typeface="+mn-lt"/>
                        <a:cs typeface="Arial" pitchFamily="34" charset="0"/>
                      </a:endParaRPr>
                    </a:p>
                  </a:txBody>
                  <a:tcPr anchor="b"/>
                </a:tc>
                <a:tc>
                  <a:txBody>
                    <a:bodyPr/>
                    <a:lstStyle/>
                    <a:p>
                      <a:pPr algn="ctr"/>
                      <a:endParaRPr lang="en-US" sz="2000" b="0" baseline="0">
                        <a:solidFill>
                          <a:schemeClr val="tx1"/>
                        </a:solidFill>
                        <a:latin typeface="+mn-lt"/>
                        <a:cs typeface="Arial" pitchFamily="34" charset="0"/>
                      </a:endParaRPr>
                    </a:p>
                  </a:txBody>
                  <a:tcPr anchor="b"/>
                </a:tc>
                <a:tc>
                  <a:txBody>
                    <a:bodyPr/>
                    <a:lstStyle/>
                    <a:p>
                      <a:pPr algn="ctr"/>
                      <a:endParaRPr lang="en-US" sz="2000" b="0" baseline="0">
                        <a:solidFill>
                          <a:schemeClr val="tx1"/>
                        </a:solidFill>
                        <a:latin typeface="+mn-lt"/>
                        <a:cs typeface="Arial" pitchFamily="34" charset="0"/>
                      </a:endParaRPr>
                    </a:p>
                  </a:txBody>
                  <a:tcPr anchor="b"/>
                </a:tc>
                <a:tc>
                  <a:txBody>
                    <a:bodyPr/>
                    <a:lstStyle/>
                    <a:p>
                      <a:pPr algn="ctr"/>
                      <a:endParaRPr lang="en-US" sz="2000" b="0">
                        <a:latin typeface="+mn-lt"/>
                      </a:endParaRPr>
                    </a:p>
                  </a:txBody>
                  <a:tcPr/>
                </a:tc>
                <a:extLst>
                  <a:ext uri="{0D108BD9-81ED-4DB2-BD59-A6C34878D82A}">
                    <a16:rowId xmlns:a16="http://schemas.microsoft.com/office/drawing/2014/main" val="1363680280"/>
                  </a:ext>
                </a:extLst>
              </a:tr>
              <a:tr h="370840">
                <a:tc>
                  <a:txBody>
                    <a:bodyPr/>
                    <a:lstStyle/>
                    <a:p>
                      <a:r>
                        <a:rPr lang="en-US" sz="2000" b="1" baseline="0">
                          <a:solidFill>
                            <a:schemeClr val="accent1">
                              <a:lumMod val="50000"/>
                            </a:schemeClr>
                          </a:solidFill>
                          <a:latin typeface="Arial" pitchFamily="34" charset="0"/>
                          <a:cs typeface="Arial" pitchFamily="34" charset="0"/>
                        </a:rPr>
                        <a:t>W. Europe</a:t>
                      </a:r>
                    </a:p>
                  </a:txBody>
                  <a:tcPr anchor="b"/>
                </a:tc>
                <a:tc>
                  <a:txBody>
                    <a:bodyPr/>
                    <a:lstStyle/>
                    <a:p>
                      <a:pPr algn="ctr"/>
                      <a:r>
                        <a:rPr lang="en-US" sz="2000"/>
                        <a:t>17</a:t>
                      </a:r>
                    </a:p>
                  </a:txBody>
                  <a:tcPr/>
                </a:tc>
                <a:tc>
                  <a:txBody>
                    <a:bodyPr/>
                    <a:lstStyle/>
                    <a:p>
                      <a:pPr algn="ctr"/>
                      <a:r>
                        <a:rPr lang="en-US" sz="2000" b="0">
                          <a:latin typeface="+mn-lt"/>
                          <a:cs typeface="Arial" pitchFamily="34" charset="0"/>
                        </a:rPr>
                        <a:t>AUT</a:t>
                      </a:r>
                    </a:p>
                  </a:txBody>
                  <a:tcPr anchor="b"/>
                </a:tc>
                <a:tc>
                  <a:txBody>
                    <a:bodyPr/>
                    <a:lstStyle/>
                    <a:p>
                      <a:pPr algn="ctr"/>
                      <a:r>
                        <a:rPr lang="en-US" sz="2000" b="0">
                          <a:latin typeface="+mn-lt"/>
                          <a:cs typeface="Arial" pitchFamily="34" charset="0"/>
                        </a:rPr>
                        <a:t>BEL</a:t>
                      </a:r>
                    </a:p>
                  </a:txBody>
                  <a:tcPr anchor="b"/>
                </a:tc>
                <a:tc>
                  <a:txBody>
                    <a:bodyPr/>
                    <a:lstStyle/>
                    <a:p>
                      <a:pPr algn="ctr"/>
                      <a:r>
                        <a:rPr lang="en-US" sz="2000" b="0">
                          <a:latin typeface="+mn-lt"/>
                          <a:cs typeface="Arial" pitchFamily="34" charset="0"/>
                        </a:rPr>
                        <a:t>CHE</a:t>
                      </a:r>
                    </a:p>
                  </a:txBody>
                  <a:tcPr anchor="b"/>
                </a:tc>
                <a:tc>
                  <a:txBody>
                    <a:bodyPr/>
                    <a:lstStyle/>
                    <a:p>
                      <a:pPr algn="ctr"/>
                      <a:r>
                        <a:rPr lang="en-US" sz="2000" b="0">
                          <a:solidFill>
                            <a:schemeClr val="tx1"/>
                          </a:solidFill>
                          <a:latin typeface="+mn-lt"/>
                          <a:cs typeface="Arial" pitchFamily="34" charset="0"/>
                        </a:rPr>
                        <a:t>DEU</a:t>
                      </a:r>
                    </a:p>
                  </a:txBody>
                  <a:tcPr anchor="b"/>
                </a:tc>
                <a:tc>
                  <a:txBody>
                    <a:bodyPr/>
                    <a:lstStyle/>
                    <a:p>
                      <a:pPr algn="ctr"/>
                      <a:r>
                        <a:rPr lang="en-US" sz="2000" b="0">
                          <a:solidFill>
                            <a:schemeClr val="tx1"/>
                          </a:solidFill>
                          <a:latin typeface="+mn-lt"/>
                          <a:cs typeface="Arial" pitchFamily="34" charset="0"/>
                        </a:rPr>
                        <a:t>DNK</a:t>
                      </a:r>
                    </a:p>
                  </a:txBody>
                  <a:tcPr anchor="b"/>
                </a:tc>
                <a:tc>
                  <a:txBody>
                    <a:bodyPr/>
                    <a:lstStyle/>
                    <a:p>
                      <a:pPr algn="ctr"/>
                      <a:r>
                        <a:rPr lang="en-US" sz="2000" b="0">
                          <a:solidFill>
                            <a:schemeClr val="tx1"/>
                          </a:solidFill>
                          <a:latin typeface="+mn-lt"/>
                          <a:cs typeface="Arial" pitchFamily="34" charset="0"/>
                        </a:rPr>
                        <a:t>ESP</a:t>
                      </a:r>
                    </a:p>
                  </a:txBody>
                  <a:tcPr anchor="b"/>
                </a:tc>
                <a:tc>
                  <a:txBody>
                    <a:bodyPr/>
                    <a:lstStyle/>
                    <a:p>
                      <a:pPr algn="ctr"/>
                      <a:r>
                        <a:rPr lang="en-US" sz="2000" b="0">
                          <a:solidFill>
                            <a:schemeClr val="tx1"/>
                          </a:solidFill>
                          <a:latin typeface="+mn-lt"/>
                          <a:cs typeface="Arial" pitchFamily="34" charset="0"/>
                        </a:rPr>
                        <a:t>FIN</a:t>
                      </a:r>
                    </a:p>
                  </a:txBody>
                  <a:tcPr anchor="b"/>
                </a:tc>
                <a:tc>
                  <a:txBody>
                    <a:bodyPr/>
                    <a:lstStyle/>
                    <a:p>
                      <a:pPr algn="ctr"/>
                      <a:r>
                        <a:rPr lang="en-US" sz="2000" b="0">
                          <a:solidFill>
                            <a:schemeClr val="tx1"/>
                          </a:solidFill>
                          <a:latin typeface="+mn-lt"/>
                          <a:cs typeface="Arial" pitchFamily="34" charset="0"/>
                        </a:rPr>
                        <a:t>FRA</a:t>
                      </a:r>
                    </a:p>
                  </a:txBody>
                  <a:tcPr anchor="b"/>
                </a:tc>
                <a:tc>
                  <a:txBody>
                    <a:bodyPr/>
                    <a:lstStyle/>
                    <a:p>
                      <a:pPr algn="ctr"/>
                      <a:r>
                        <a:rPr lang="en-US" sz="2000" b="0">
                          <a:latin typeface="+mn-lt"/>
                          <a:cs typeface="Arial" pitchFamily="34" charset="0"/>
                        </a:rPr>
                        <a:t>GBR</a:t>
                      </a:r>
                      <a:endParaRPr lang="en-US" sz="2000" b="0">
                        <a:latin typeface="+mn-lt"/>
                      </a:endParaRPr>
                    </a:p>
                  </a:txBody>
                  <a:tcPr/>
                </a:tc>
                <a:extLst>
                  <a:ext uri="{0D108BD9-81ED-4DB2-BD59-A6C34878D82A}">
                    <a16:rowId xmlns:a16="http://schemas.microsoft.com/office/drawing/2014/main" val="2009167078"/>
                  </a:ext>
                </a:extLst>
              </a:tr>
              <a:tr h="370840">
                <a:tc>
                  <a:txBody>
                    <a:bodyPr/>
                    <a:lstStyle/>
                    <a:p>
                      <a:endParaRPr lang="en-US" sz="2000" b="1">
                        <a:solidFill>
                          <a:srgbClr val="00FF00"/>
                        </a:solidFill>
                        <a:latin typeface="Arial" pitchFamily="34" charset="0"/>
                        <a:cs typeface="Arial" pitchFamily="34" charset="0"/>
                      </a:endParaRPr>
                    </a:p>
                  </a:txBody>
                  <a:tcPr anchor="b"/>
                </a:tc>
                <a:tc>
                  <a:txBody>
                    <a:bodyPr/>
                    <a:lstStyle/>
                    <a:p>
                      <a:pPr algn="ctr"/>
                      <a:endParaRPr lang="en-US" sz="2000"/>
                    </a:p>
                  </a:txBody>
                  <a:tcPr/>
                </a:tc>
                <a:tc>
                  <a:txBody>
                    <a:bodyPr/>
                    <a:lstStyle/>
                    <a:p>
                      <a:pPr algn="ctr"/>
                      <a:r>
                        <a:rPr lang="en-US" sz="2000" b="0">
                          <a:latin typeface="+mn-lt"/>
                          <a:cs typeface="Arial" pitchFamily="34" charset="0"/>
                        </a:rPr>
                        <a:t>IRL</a:t>
                      </a:r>
                    </a:p>
                  </a:txBody>
                  <a:tcPr anchor="b"/>
                </a:tc>
                <a:tc>
                  <a:txBody>
                    <a:bodyPr/>
                    <a:lstStyle/>
                    <a:p>
                      <a:pPr algn="ctr"/>
                      <a:r>
                        <a:rPr lang="en-US" sz="2000" b="0">
                          <a:latin typeface="+mn-lt"/>
                          <a:cs typeface="Arial" pitchFamily="34" charset="0"/>
                        </a:rPr>
                        <a:t>ITA</a:t>
                      </a:r>
                    </a:p>
                  </a:txBody>
                  <a:tcPr anchor="b"/>
                </a:tc>
                <a:tc>
                  <a:txBody>
                    <a:bodyPr/>
                    <a:lstStyle/>
                    <a:p>
                      <a:pPr algn="ctr"/>
                      <a:r>
                        <a:rPr lang="en-US" sz="2000" b="0">
                          <a:latin typeface="+mn-lt"/>
                          <a:cs typeface="Arial" pitchFamily="34" charset="0"/>
                        </a:rPr>
                        <a:t>JEY</a:t>
                      </a:r>
                    </a:p>
                  </a:txBody>
                  <a:tcPr anchor="b"/>
                </a:tc>
                <a:tc>
                  <a:txBody>
                    <a:bodyPr/>
                    <a:lstStyle/>
                    <a:p>
                      <a:pPr algn="ctr">
                        <a:tabLst>
                          <a:tab pos="6400800" algn="dec"/>
                        </a:tabLst>
                      </a:pPr>
                      <a:r>
                        <a:rPr lang="en-US" sz="2000" b="0">
                          <a:latin typeface="+mn-lt"/>
                          <a:cs typeface="Arial" pitchFamily="34" charset="0"/>
                        </a:rPr>
                        <a:t>LUX</a:t>
                      </a:r>
                    </a:p>
                  </a:txBody>
                  <a:tcPr anchor="b"/>
                </a:tc>
                <a:tc>
                  <a:txBody>
                    <a:bodyPr/>
                    <a:lstStyle/>
                    <a:p>
                      <a:pPr algn="ctr"/>
                      <a:r>
                        <a:rPr lang="en-US" sz="2000" b="0">
                          <a:latin typeface="+mn-lt"/>
                          <a:cs typeface="Arial" pitchFamily="34" charset="0"/>
                        </a:rPr>
                        <a:t>NLD</a:t>
                      </a:r>
                    </a:p>
                  </a:txBody>
                  <a:tcPr anchor="b"/>
                </a:tc>
                <a:tc>
                  <a:txBody>
                    <a:bodyPr/>
                    <a:lstStyle/>
                    <a:p>
                      <a:pPr algn="ctr"/>
                      <a:r>
                        <a:rPr lang="en-US" sz="2000" b="0">
                          <a:latin typeface="+mn-lt"/>
                          <a:cs typeface="Arial" pitchFamily="34" charset="0"/>
                        </a:rPr>
                        <a:t>NOR</a:t>
                      </a:r>
                    </a:p>
                  </a:txBody>
                  <a:tcPr anchor="b"/>
                </a:tc>
                <a:tc>
                  <a:txBody>
                    <a:bodyPr/>
                    <a:lstStyle/>
                    <a:p>
                      <a:pPr algn="ctr"/>
                      <a:r>
                        <a:rPr lang="en-US" sz="2000" b="0">
                          <a:latin typeface="+mn-lt"/>
                          <a:cs typeface="Arial" pitchFamily="34" charset="0"/>
                        </a:rPr>
                        <a:t>PRT</a:t>
                      </a:r>
                    </a:p>
                  </a:txBody>
                  <a:tcPr anchor="b"/>
                </a:tc>
                <a:tc>
                  <a:txBody>
                    <a:bodyPr/>
                    <a:lstStyle/>
                    <a:p>
                      <a:pPr algn="ctr"/>
                      <a:r>
                        <a:rPr lang="en-US" sz="2000" b="0">
                          <a:latin typeface="+mn-lt"/>
                          <a:cs typeface="Arial" pitchFamily="34" charset="0"/>
                        </a:rPr>
                        <a:t>SWE</a:t>
                      </a:r>
                    </a:p>
                  </a:txBody>
                  <a:tcPr anchor="b"/>
                </a:tc>
                <a:tc>
                  <a:txBody>
                    <a:bodyPr/>
                    <a:lstStyle/>
                    <a:p>
                      <a:pPr algn="ctr"/>
                      <a:endParaRPr lang="en-US" sz="2000" b="0">
                        <a:latin typeface="+mn-lt"/>
                      </a:endParaRPr>
                    </a:p>
                  </a:txBody>
                  <a:tcPr/>
                </a:tc>
                <a:extLst>
                  <a:ext uri="{0D108BD9-81ED-4DB2-BD59-A6C34878D82A}">
                    <a16:rowId xmlns:a16="http://schemas.microsoft.com/office/drawing/2014/main" val="662759099"/>
                  </a:ext>
                </a:extLst>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000" b="1" i="0" u="none" strike="noStrike" cap="none" normalizeH="0" baseline="0">
                          <a:ln>
                            <a:noFill/>
                          </a:ln>
                          <a:solidFill>
                            <a:schemeClr val="hlink"/>
                          </a:solidFill>
                          <a:effectLst/>
                          <a:latin typeface="Arial" charset="0"/>
                        </a:rPr>
                        <a:t>E. Europe</a:t>
                      </a:r>
                    </a:p>
                  </a:txBody>
                  <a:tcPr anchor="b" horzOverflow="overflow"/>
                </a:tc>
                <a:tc>
                  <a:txBody>
                    <a:bodyPr/>
                    <a:lstStyle/>
                    <a:p>
                      <a:pPr algn="ctr"/>
                      <a:r>
                        <a:rPr lang="en-US" sz="2000"/>
                        <a:t>17</a:t>
                      </a:r>
                    </a:p>
                  </a:txBody>
                  <a:tcPr/>
                </a:tc>
                <a:tc>
                  <a:txBody>
                    <a:bodyPr/>
                    <a:lstStyle/>
                    <a:p>
                      <a:pPr algn="ctr"/>
                      <a:r>
                        <a:rPr lang="en-US" sz="2000" b="0" baseline="0">
                          <a:solidFill>
                            <a:schemeClr val="tx1"/>
                          </a:solidFill>
                          <a:latin typeface="+mn-lt"/>
                          <a:cs typeface="Arial" pitchFamily="34" charset="0"/>
                        </a:rPr>
                        <a:t>BUL</a:t>
                      </a:r>
                    </a:p>
                  </a:txBody>
                  <a:tcPr anchor="b"/>
                </a:tc>
                <a:tc>
                  <a:txBody>
                    <a:bodyPr/>
                    <a:lstStyle/>
                    <a:p>
                      <a:pPr algn="ctr"/>
                      <a:r>
                        <a:rPr lang="en-US" sz="2000" b="0" baseline="0">
                          <a:solidFill>
                            <a:schemeClr val="tx1"/>
                          </a:solidFill>
                          <a:latin typeface="+mn-lt"/>
                          <a:cs typeface="Arial" pitchFamily="34" charset="0"/>
                        </a:rPr>
                        <a:t>BLR</a:t>
                      </a:r>
                      <a:endParaRPr lang="en-US" sz="2000"/>
                    </a:p>
                  </a:txBody>
                  <a:tcPr anchor="b"/>
                </a:tc>
                <a:tc>
                  <a:txBody>
                    <a:bodyPr/>
                    <a:lstStyle/>
                    <a:p>
                      <a:pPr algn="ctr"/>
                      <a:r>
                        <a:rPr lang="en-US" sz="2000"/>
                        <a:t>CYP</a:t>
                      </a:r>
                    </a:p>
                  </a:txBody>
                  <a:tcPr anchor="b"/>
                </a:tc>
                <a:tc>
                  <a:txBody>
                    <a:bodyPr/>
                    <a:lstStyle/>
                    <a:p>
                      <a:pPr algn="ctr"/>
                      <a:r>
                        <a:rPr lang="en-US" sz="2000" b="0" baseline="0">
                          <a:solidFill>
                            <a:schemeClr val="tx1"/>
                          </a:solidFill>
                          <a:latin typeface="+mn-lt"/>
                          <a:cs typeface="Arial" pitchFamily="34" charset="0"/>
                        </a:rPr>
                        <a:t>CZE</a:t>
                      </a:r>
                    </a:p>
                  </a:txBody>
                  <a:tcPr anchor="b"/>
                </a:tc>
                <a:tc>
                  <a:txBody>
                    <a:bodyPr/>
                    <a:lstStyle/>
                    <a:p>
                      <a:pPr algn="ctr"/>
                      <a:r>
                        <a:rPr lang="en-US" sz="2000" b="0" baseline="0">
                          <a:solidFill>
                            <a:schemeClr val="tx1"/>
                          </a:solidFill>
                          <a:latin typeface="+mn-lt"/>
                          <a:cs typeface="Arial" pitchFamily="34" charset="0"/>
                        </a:rPr>
                        <a:t>EST</a:t>
                      </a:r>
                    </a:p>
                  </a:txBody>
                  <a:tcPr anchor="b"/>
                </a:tc>
                <a:tc>
                  <a:txBody>
                    <a:bodyPr/>
                    <a:lstStyle/>
                    <a:p>
                      <a:pPr algn="ctr"/>
                      <a:r>
                        <a:rPr lang="en-US" sz="2000" b="0" baseline="0">
                          <a:solidFill>
                            <a:schemeClr val="tx1"/>
                          </a:solidFill>
                          <a:latin typeface="+mn-lt"/>
                          <a:cs typeface="Arial" pitchFamily="34" charset="0"/>
                        </a:rPr>
                        <a:t>GRC</a:t>
                      </a:r>
                    </a:p>
                  </a:txBody>
                  <a:tcPr anchor="b"/>
                </a:tc>
                <a:tc>
                  <a:txBody>
                    <a:bodyPr/>
                    <a:lstStyle/>
                    <a:p>
                      <a:pPr algn="ctr"/>
                      <a:r>
                        <a:rPr lang="en-US" sz="2000" b="0" baseline="0">
                          <a:solidFill>
                            <a:schemeClr val="tx1"/>
                          </a:solidFill>
                          <a:latin typeface="+mn-lt"/>
                          <a:cs typeface="Arial" pitchFamily="34" charset="0"/>
                        </a:rPr>
                        <a:t>HRV</a:t>
                      </a:r>
                    </a:p>
                  </a:txBody>
                  <a:tcPr anchor="b"/>
                </a:tc>
                <a:tc>
                  <a:txBody>
                    <a:bodyPr/>
                    <a:lstStyle/>
                    <a:p>
                      <a:pPr algn="ctr"/>
                      <a:r>
                        <a:rPr lang="en-US" sz="2000" b="0" baseline="0">
                          <a:solidFill>
                            <a:schemeClr val="tx1"/>
                          </a:solidFill>
                          <a:latin typeface="+mn-lt"/>
                          <a:cs typeface="Arial" pitchFamily="34" charset="0"/>
                        </a:rPr>
                        <a:t>HUN</a:t>
                      </a:r>
                    </a:p>
                  </a:txBody>
                  <a:tcPr anchor="b"/>
                </a:tc>
                <a:tc>
                  <a:txBody>
                    <a:bodyPr/>
                    <a:lstStyle/>
                    <a:p>
                      <a:pPr algn="ctr"/>
                      <a:r>
                        <a:rPr lang="en-US" sz="2000" b="0">
                          <a:latin typeface="+mn-lt"/>
                        </a:rPr>
                        <a:t>LAT</a:t>
                      </a:r>
                    </a:p>
                  </a:txBody>
                  <a:tcPr/>
                </a:tc>
                <a:extLst>
                  <a:ext uri="{0D108BD9-81ED-4DB2-BD59-A6C34878D82A}">
                    <a16:rowId xmlns:a16="http://schemas.microsoft.com/office/drawing/2014/main" val="1709160978"/>
                  </a:ext>
                </a:extLst>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endParaRPr kumimoji="0" lang="en-US" sz="2000" b="1" i="0" u="none" strike="noStrike" cap="none" normalizeH="0" baseline="0">
                        <a:ln>
                          <a:noFill/>
                        </a:ln>
                        <a:solidFill>
                          <a:schemeClr val="hlink"/>
                        </a:solidFill>
                        <a:effectLst/>
                        <a:latin typeface="Arial" charset="0"/>
                      </a:endParaRPr>
                    </a:p>
                  </a:txBody>
                  <a:tcPr anchor="b" horzOverflow="overflow"/>
                </a:tc>
                <a:tc>
                  <a:txBody>
                    <a:bodyPr/>
                    <a:lstStyle/>
                    <a:p>
                      <a:pPr algn="ctr"/>
                      <a:endParaRPr lang="en-US" sz="2000"/>
                    </a:p>
                  </a:txBody>
                  <a:tcPr/>
                </a:tc>
                <a:tc>
                  <a:txBody>
                    <a:bodyPr/>
                    <a:lstStyle/>
                    <a:p>
                      <a:pPr algn="ctr"/>
                      <a:r>
                        <a:rPr lang="en-US" sz="2000" b="0" baseline="0">
                          <a:solidFill>
                            <a:schemeClr val="tx1"/>
                          </a:solidFill>
                          <a:latin typeface="+mn-lt"/>
                          <a:cs typeface="Arial" pitchFamily="34" charset="0"/>
                        </a:rPr>
                        <a:t>LTU</a:t>
                      </a:r>
                    </a:p>
                  </a:txBody>
                  <a:tcPr anchor="b"/>
                </a:tc>
                <a:tc>
                  <a:txBody>
                    <a:bodyPr/>
                    <a:lstStyle/>
                    <a:p>
                      <a:pPr algn="ctr"/>
                      <a:r>
                        <a:rPr lang="en-US" sz="2000" b="0" baseline="0">
                          <a:solidFill>
                            <a:schemeClr val="tx1"/>
                          </a:solidFill>
                          <a:latin typeface="+mn-lt"/>
                          <a:cs typeface="Arial" pitchFamily="34" charset="0"/>
                        </a:rPr>
                        <a:t>POL</a:t>
                      </a:r>
                      <a:endParaRPr lang="en-US" sz="2000"/>
                    </a:p>
                  </a:txBody>
                  <a:tcPr anchor="b"/>
                </a:tc>
                <a:tc>
                  <a:txBody>
                    <a:bodyPr/>
                    <a:lstStyle/>
                    <a:p>
                      <a:pPr algn="ctr"/>
                      <a:r>
                        <a:rPr lang="en-US" sz="2000" b="0" baseline="0">
                          <a:solidFill>
                            <a:schemeClr val="tx1"/>
                          </a:solidFill>
                          <a:latin typeface="+mn-lt"/>
                          <a:cs typeface="Arial" pitchFamily="34" charset="0"/>
                        </a:rPr>
                        <a:t>ROU</a:t>
                      </a:r>
                      <a:endParaRPr lang="en-US" sz="2000"/>
                    </a:p>
                  </a:txBody>
                  <a:tcPr anchor="b"/>
                </a:tc>
                <a:tc>
                  <a:txBody>
                    <a:bodyPr/>
                    <a:lstStyle/>
                    <a:p>
                      <a:pPr algn="ctr"/>
                      <a:r>
                        <a:rPr lang="en-US" sz="2000" b="0" baseline="0">
                          <a:solidFill>
                            <a:schemeClr val="tx1"/>
                          </a:solidFill>
                          <a:latin typeface="+mn-lt"/>
                          <a:cs typeface="Arial" pitchFamily="34" charset="0"/>
                        </a:rPr>
                        <a:t>RUS</a:t>
                      </a:r>
                    </a:p>
                  </a:txBody>
                  <a:tcPr anchor="b"/>
                </a:tc>
                <a:tc>
                  <a:txBody>
                    <a:bodyPr/>
                    <a:lstStyle/>
                    <a:p>
                      <a:pPr algn="ctr"/>
                      <a:r>
                        <a:rPr lang="en-US" sz="2000" b="0" baseline="0">
                          <a:solidFill>
                            <a:schemeClr val="tx1"/>
                          </a:solidFill>
                          <a:latin typeface="+mn-lt"/>
                          <a:cs typeface="Arial" pitchFamily="34" charset="0"/>
                        </a:rPr>
                        <a:t>SRB</a:t>
                      </a:r>
                    </a:p>
                  </a:txBody>
                  <a:tcPr anchor="b"/>
                </a:tc>
                <a:tc>
                  <a:txBody>
                    <a:bodyPr/>
                    <a:lstStyle/>
                    <a:p>
                      <a:pPr algn="ctr"/>
                      <a:r>
                        <a:rPr lang="en-US" sz="2000" b="0" baseline="0">
                          <a:solidFill>
                            <a:schemeClr val="tx1"/>
                          </a:solidFill>
                          <a:latin typeface="+mn-lt"/>
                          <a:cs typeface="Arial" pitchFamily="34" charset="0"/>
                        </a:rPr>
                        <a:t>SVK</a:t>
                      </a:r>
                    </a:p>
                  </a:txBody>
                  <a:tcPr anchor="b"/>
                </a:tc>
                <a:tc>
                  <a:txBody>
                    <a:bodyPr/>
                    <a:lstStyle/>
                    <a:p>
                      <a:pPr algn="ctr">
                        <a:tabLst>
                          <a:tab pos="6400800" algn="dec"/>
                        </a:tabLst>
                      </a:pPr>
                      <a:r>
                        <a:rPr lang="en-US" sz="2000" b="0" baseline="0">
                          <a:solidFill>
                            <a:schemeClr val="tx1"/>
                          </a:solidFill>
                          <a:latin typeface="+mn-lt"/>
                          <a:cs typeface="Arial" pitchFamily="34" charset="0"/>
                        </a:rPr>
                        <a:t>SVN</a:t>
                      </a:r>
                    </a:p>
                  </a:txBody>
                  <a:tcPr anchor="b"/>
                </a:tc>
                <a:tc>
                  <a:txBody>
                    <a:bodyPr/>
                    <a:lstStyle/>
                    <a:p>
                      <a:pPr algn="ctr"/>
                      <a:r>
                        <a:rPr lang="en-US" sz="2000" b="0" baseline="0">
                          <a:solidFill>
                            <a:schemeClr val="tx1"/>
                          </a:solidFill>
                          <a:latin typeface="+mn-lt"/>
                          <a:cs typeface="Arial" pitchFamily="34" charset="0"/>
                        </a:rPr>
                        <a:t>UKR</a:t>
                      </a:r>
                    </a:p>
                  </a:txBody>
                  <a:tcPr anchor="b"/>
                </a:tc>
                <a:tc>
                  <a:txBody>
                    <a:bodyPr/>
                    <a:lstStyle/>
                    <a:p>
                      <a:pPr algn="ctr">
                        <a:tabLst>
                          <a:tab pos="6400800" algn="dec"/>
                        </a:tabLst>
                      </a:pPr>
                      <a:endParaRPr lang="en-US" sz="2000" b="0" baseline="0">
                        <a:solidFill>
                          <a:schemeClr val="tx1"/>
                        </a:solidFill>
                        <a:latin typeface="+mn-lt"/>
                        <a:cs typeface="Arial" pitchFamily="34" charset="0"/>
                      </a:endParaRPr>
                    </a:p>
                  </a:txBody>
                  <a:tcPr anchor="b"/>
                </a:tc>
                <a:extLst>
                  <a:ext uri="{0D108BD9-81ED-4DB2-BD59-A6C34878D82A}">
                    <a16:rowId xmlns:a16="http://schemas.microsoft.com/office/drawing/2014/main" val="3967753250"/>
                  </a:ext>
                </a:extLst>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000" b="1" i="0" u="none" strike="noStrike" cap="none" normalizeH="0" baseline="0">
                          <a:ln>
                            <a:noFill/>
                          </a:ln>
                          <a:solidFill>
                            <a:schemeClr val="hlink"/>
                          </a:solidFill>
                          <a:effectLst/>
                          <a:latin typeface="Arial" charset="0"/>
                        </a:rPr>
                        <a:t>Africa</a:t>
                      </a:r>
                    </a:p>
                  </a:txBody>
                  <a:tcPr anchor="b" horzOverflow="overflow"/>
                </a:tc>
                <a:tc>
                  <a:txBody>
                    <a:bodyPr/>
                    <a:lstStyle/>
                    <a:p>
                      <a:pPr algn="ctr"/>
                      <a:r>
                        <a:rPr lang="en-US" sz="2000"/>
                        <a:t>5</a:t>
                      </a:r>
                    </a:p>
                  </a:txBody>
                  <a:tcPr/>
                </a:tc>
                <a:tc>
                  <a:txBody>
                    <a:bodyPr/>
                    <a:lstStyle/>
                    <a:p>
                      <a:pPr algn="ctr"/>
                      <a:r>
                        <a:rPr lang="en-US" sz="2000"/>
                        <a:t>EGY</a:t>
                      </a:r>
                    </a:p>
                  </a:txBody>
                  <a:tcPr/>
                </a:tc>
                <a:tc>
                  <a:txBody>
                    <a:bodyPr/>
                    <a:lstStyle/>
                    <a:p>
                      <a:pPr algn="ctr"/>
                      <a:r>
                        <a:rPr lang="en-US" sz="2000"/>
                        <a:t>KEN</a:t>
                      </a:r>
                    </a:p>
                  </a:txBody>
                  <a:tcPr/>
                </a:tc>
                <a:tc>
                  <a:txBody>
                    <a:bodyPr/>
                    <a:lstStyle/>
                    <a:p>
                      <a:pPr algn="ctr"/>
                      <a:r>
                        <a:rPr lang="en-US" sz="2000"/>
                        <a:t>MAR</a:t>
                      </a:r>
                    </a:p>
                  </a:txBody>
                  <a:tcPr/>
                </a:tc>
                <a:tc>
                  <a:txBody>
                    <a:bodyPr/>
                    <a:lstStyle/>
                    <a:p>
                      <a:pPr algn="ctr"/>
                      <a:r>
                        <a:rPr lang="en-US" sz="2000"/>
                        <a:t>ZAF</a:t>
                      </a:r>
                    </a:p>
                  </a:txBody>
                  <a:tcPr/>
                </a:tc>
                <a:tc>
                  <a:txBody>
                    <a:bodyPr/>
                    <a:lstStyle/>
                    <a:p>
                      <a:pPr algn="ctr"/>
                      <a:r>
                        <a:rPr lang="en-US" sz="2000"/>
                        <a:t>ZWE</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2792502358"/>
                  </a:ext>
                </a:extLst>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000" b="1" i="0" u="none" strike="noStrike" cap="none" normalizeH="0" baseline="0">
                          <a:ln>
                            <a:noFill/>
                          </a:ln>
                          <a:solidFill>
                            <a:schemeClr val="hlink"/>
                          </a:solidFill>
                          <a:effectLst/>
                          <a:latin typeface="Arial" charset="0"/>
                        </a:rPr>
                        <a:t>Asia</a:t>
                      </a:r>
                    </a:p>
                  </a:txBody>
                  <a:tcPr anchor="b" horzOverflow="overflow"/>
                </a:tc>
                <a:tc>
                  <a:txBody>
                    <a:bodyPr/>
                    <a:lstStyle/>
                    <a:p>
                      <a:pPr algn="ctr"/>
                      <a:r>
                        <a:rPr lang="en-US" sz="2000"/>
                        <a:t>13</a:t>
                      </a:r>
                    </a:p>
                  </a:txBody>
                  <a:tcPr/>
                </a:tc>
                <a:tc>
                  <a:txBody>
                    <a:bodyPr/>
                    <a:lstStyle/>
                    <a:p>
                      <a:pPr algn="ctr"/>
                      <a:r>
                        <a:rPr lang="en-US" sz="2000" b="0" baseline="0">
                          <a:solidFill>
                            <a:schemeClr val="tx1"/>
                          </a:solidFill>
                          <a:latin typeface="+mn-lt"/>
                          <a:cs typeface="Arial" pitchFamily="34" charset="0"/>
                        </a:rPr>
                        <a:t>ARE</a:t>
                      </a:r>
                    </a:p>
                  </a:txBody>
                  <a:tcPr anchor="b"/>
                </a:tc>
                <a:tc>
                  <a:txBody>
                    <a:bodyPr/>
                    <a:lstStyle/>
                    <a:p>
                      <a:pPr algn="ctr"/>
                      <a:r>
                        <a:rPr lang="en-US" sz="2000" b="0" baseline="0">
                          <a:solidFill>
                            <a:schemeClr val="tx1"/>
                          </a:solidFill>
                          <a:latin typeface="+mn-lt"/>
                          <a:cs typeface="Arial" pitchFamily="34" charset="0"/>
                        </a:rPr>
                        <a:t>CHN</a:t>
                      </a:r>
                    </a:p>
                  </a:txBody>
                  <a:tcPr anchor="b"/>
                </a:tc>
                <a:tc>
                  <a:txBody>
                    <a:bodyPr/>
                    <a:lstStyle/>
                    <a:p>
                      <a:pPr algn="ctr"/>
                      <a:r>
                        <a:rPr lang="en-US" sz="2000" b="0" baseline="0">
                          <a:solidFill>
                            <a:schemeClr val="tx1"/>
                          </a:solidFill>
                          <a:latin typeface="+mn-lt"/>
                          <a:cs typeface="Arial" pitchFamily="34" charset="0"/>
                        </a:rPr>
                        <a:t>IND</a:t>
                      </a:r>
                    </a:p>
                  </a:txBody>
                  <a:tcPr anchor="b"/>
                </a:tc>
                <a:tc>
                  <a:txBody>
                    <a:bodyPr/>
                    <a:lstStyle/>
                    <a:p>
                      <a:pPr algn="ctr"/>
                      <a:r>
                        <a:rPr lang="en-US" sz="2000" b="0" baseline="0">
                          <a:solidFill>
                            <a:schemeClr val="tx1"/>
                          </a:solidFill>
                          <a:latin typeface="+mn-lt"/>
                          <a:cs typeface="Arial" pitchFamily="34" charset="0"/>
                        </a:rPr>
                        <a:t>ISR</a:t>
                      </a:r>
                    </a:p>
                  </a:txBody>
                  <a:tcPr anchor="b"/>
                </a:tc>
                <a:tc>
                  <a:txBody>
                    <a:bodyPr/>
                    <a:lstStyle/>
                    <a:p>
                      <a:pPr algn="ctr"/>
                      <a:r>
                        <a:rPr lang="en-US" sz="2000"/>
                        <a:t>JOR</a:t>
                      </a:r>
                    </a:p>
                  </a:txBody>
                  <a:tcPr anchor="b"/>
                </a:tc>
                <a:tc>
                  <a:txBody>
                    <a:bodyPr/>
                    <a:lstStyle/>
                    <a:p>
                      <a:pPr algn="ctr"/>
                      <a:r>
                        <a:rPr lang="en-US" sz="2000" b="0" baseline="0">
                          <a:solidFill>
                            <a:schemeClr val="tx1"/>
                          </a:solidFill>
                          <a:latin typeface="+mn-lt"/>
                          <a:cs typeface="Arial" pitchFamily="34" charset="0"/>
                        </a:rPr>
                        <a:t>JPN</a:t>
                      </a:r>
                    </a:p>
                  </a:txBody>
                  <a:tcPr anchor="b"/>
                </a:tc>
                <a:tc>
                  <a:txBody>
                    <a:bodyPr/>
                    <a:lstStyle/>
                    <a:p>
                      <a:pPr algn="ctr"/>
                      <a:r>
                        <a:rPr lang="en-US" sz="2000"/>
                        <a:t>KAZ</a:t>
                      </a:r>
                    </a:p>
                  </a:txBody>
                  <a:tcPr anchor="b"/>
                </a:tc>
                <a:tc>
                  <a:txBody>
                    <a:bodyPr/>
                    <a:lstStyle/>
                    <a:p>
                      <a:pPr algn="ctr"/>
                      <a:r>
                        <a:rPr lang="en-US" sz="2000"/>
                        <a:t>KOR</a:t>
                      </a:r>
                    </a:p>
                  </a:txBody>
                  <a:tcPr anchor="b"/>
                </a:tc>
                <a:tc>
                  <a:txBody>
                    <a:bodyPr/>
                    <a:lstStyle/>
                    <a:p>
                      <a:pPr algn="ctr"/>
                      <a:r>
                        <a:rPr lang="en-US" sz="2000" b="0">
                          <a:latin typeface="+mn-lt"/>
                        </a:rPr>
                        <a:t>LBN</a:t>
                      </a:r>
                    </a:p>
                  </a:txBody>
                  <a:tcPr/>
                </a:tc>
                <a:extLst>
                  <a:ext uri="{0D108BD9-81ED-4DB2-BD59-A6C34878D82A}">
                    <a16:rowId xmlns:a16="http://schemas.microsoft.com/office/drawing/2014/main" val="3888872684"/>
                  </a:ext>
                </a:extLst>
              </a:tr>
              <a:tr h="370840">
                <a:tc>
                  <a:txBody>
                    <a:bodyPr/>
                    <a:lstStyle/>
                    <a:p>
                      <a:endParaRPr lang="en-US"/>
                    </a:p>
                  </a:txBody>
                  <a:tcPr anchor="b" horzOverflow="overflow"/>
                </a:tc>
                <a:tc>
                  <a:txBody>
                    <a:bodyPr/>
                    <a:lstStyle/>
                    <a:p>
                      <a:endParaRPr lang="en-US"/>
                    </a:p>
                  </a:txBody>
                  <a:tcPr/>
                </a:tc>
                <a:tc>
                  <a:txBody>
                    <a:bodyPr/>
                    <a:lstStyle/>
                    <a:p>
                      <a:pPr algn="ctr"/>
                      <a:r>
                        <a:rPr lang="en-US" sz="2000" b="0">
                          <a:latin typeface="+mn-lt"/>
                        </a:rPr>
                        <a:t>PKN</a:t>
                      </a:r>
                    </a:p>
                  </a:txBody>
                  <a:tcPr/>
                </a:tc>
                <a:tc>
                  <a:txBody>
                    <a:bodyPr/>
                    <a:lstStyle/>
                    <a:p>
                      <a:pPr algn="ctr"/>
                      <a:r>
                        <a:rPr lang="en-US" sz="2000" b="0">
                          <a:latin typeface="+mn-lt"/>
                        </a:rPr>
                        <a:t>SAU</a:t>
                      </a:r>
                    </a:p>
                  </a:txBody>
                  <a:tcPr/>
                </a:tc>
                <a:tc>
                  <a:txBody>
                    <a:bodyPr/>
                    <a:lstStyle/>
                    <a:p>
                      <a:pPr algn="ctr"/>
                      <a:r>
                        <a:rPr lang="en-US" sz="2000" b="0">
                          <a:latin typeface="+mn-lt"/>
                        </a:rPr>
                        <a:t>TUR</a:t>
                      </a:r>
                    </a:p>
                  </a:txBody>
                  <a:tcPr/>
                </a:tc>
                <a:tc>
                  <a:txBody>
                    <a:bodyPr/>
                    <a:lstStyle/>
                    <a:p>
                      <a:pPr algn="ctr"/>
                      <a:r>
                        <a:rPr lang="en-US" sz="2000" b="0">
                          <a:latin typeface="+mn-lt"/>
                        </a:rPr>
                        <a:t>TWN</a:t>
                      </a:r>
                    </a:p>
                  </a:txBody>
                  <a:tcPr/>
                </a:tc>
                <a:tc>
                  <a:txBody>
                    <a:bodyPr/>
                    <a:lstStyle/>
                    <a:p>
                      <a:endParaRPr lang="en-US"/>
                    </a:p>
                  </a:txBody>
                  <a:tcPr/>
                </a:tc>
                <a:tc>
                  <a:txBody>
                    <a:bodyPr/>
                    <a:lstStyle/>
                    <a:p>
                      <a:endParaRPr lang="en-US"/>
                    </a:p>
                  </a:txBody>
                  <a:tcPr/>
                </a:tc>
                <a:tc>
                  <a:txBody>
                    <a:bodyPr/>
                    <a:lstStyle/>
                    <a:p>
                      <a:pPr algn="ctr"/>
                      <a:endParaRPr lang="en-US" sz="2000" b="0" baseline="0">
                        <a:solidFill>
                          <a:schemeClr val="tx1"/>
                        </a:solidFill>
                        <a:latin typeface="+mn-lt"/>
                        <a:cs typeface="Arial" pitchFamily="34" charset="0"/>
                      </a:endParaRPr>
                    </a:p>
                  </a:txBody>
                  <a:tcPr anchor="b"/>
                </a:tc>
                <a:tc>
                  <a:txBody>
                    <a:bodyPr/>
                    <a:lstStyle/>
                    <a:p>
                      <a:pPr algn="ctr"/>
                      <a:endParaRPr lang="en-US" sz="2000" b="0" baseline="0">
                        <a:solidFill>
                          <a:schemeClr val="tx1"/>
                        </a:solidFill>
                        <a:latin typeface="+mn-lt"/>
                        <a:cs typeface="Arial" pitchFamily="34" charset="0"/>
                      </a:endParaRPr>
                    </a:p>
                  </a:txBody>
                  <a:tcPr anchor="b"/>
                </a:tc>
                <a:tc>
                  <a:txBody>
                    <a:bodyPr/>
                    <a:lstStyle/>
                    <a:p>
                      <a:pPr algn="ctr"/>
                      <a:endParaRPr lang="en-US" sz="2000" b="0">
                        <a:latin typeface="+mn-lt"/>
                      </a:endParaRPr>
                    </a:p>
                  </a:txBody>
                  <a:tcPr/>
                </a:tc>
                <a:extLst>
                  <a:ext uri="{0D108BD9-81ED-4DB2-BD59-A6C34878D82A}">
                    <a16:rowId xmlns:a16="http://schemas.microsoft.com/office/drawing/2014/main" val="2988401612"/>
                  </a:ext>
                </a:extLst>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000" b="1" i="0" u="none" strike="noStrike" cap="none" normalizeH="0" baseline="0">
                          <a:ln>
                            <a:noFill/>
                          </a:ln>
                          <a:solidFill>
                            <a:schemeClr val="hlink"/>
                          </a:solidFill>
                          <a:effectLst/>
                          <a:latin typeface="Arial" charset="0"/>
                        </a:rPr>
                        <a:t>Oceania</a:t>
                      </a:r>
                    </a:p>
                  </a:txBody>
                  <a:tcPr anchor="b" horzOverflow="overflow"/>
                </a:tc>
                <a:tc>
                  <a:txBody>
                    <a:bodyPr/>
                    <a:lstStyle/>
                    <a:p>
                      <a:pPr algn="ctr"/>
                      <a:r>
                        <a:rPr lang="en-US" sz="2000"/>
                        <a:t>3</a:t>
                      </a:r>
                    </a:p>
                  </a:txBody>
                  <a:tcPr/>
                </a:tc>
                <a:tc>
                  <a:txBody>
                    <a:bodyPr/>
                    <a:lstStyle/>
                    <a:p>
                      <a:pPr algn="ctr"/>
                      <a:r>
                        <a:rPr lang="en-US" sz="2000" b="0" baseline="0">
                          <a:solidFill>
                            <a:schemeClr val="tx1"/>
                          </a:solidFill>
                          <a:latin typeface="+mn-lt"/>
                          <a:cs typeface="Arial" pitchFamily="34" charset="0"/>
                        </a:rPr>
                        <a:t>AUS</a:t>
                      </a:r>
                    </a:p>
                  </a:txBody>
                  <a:tcPr anchor="b"/>
                </a:tc>
                <a:tc>
                  <a:txBody>
                    <a:bodyPr/>
                    <a:lstStyle/>
                    <a:p>
                      <a:pPr algn="ctr"/>
                      <a:r>
                        <a:rPr lang="en-US" sz="2000" b="0" baseline="0">
                          <a:solidFill>
                            <a:schemeClr val="tx1"/>
                          </a:solidFill>
                          <a:latin typeface="+mn-lt"/>
                          <a:cs typeface="Arial" pitchFamily="34" charset="0"/>
                        </a:rPr>
                        <a:t>IDN</a:t>
                      </a:r>
                    </a:p>
                  </a:txBody>
                  <a:tcPr anchor="b"/>
                </a:tc>
                <a:tc>
                  <a:txBody>
                    <a:bodyPr/>
                    <a:lstStyle/>
                    <a:p>
                      <a:pPr algn="ctr"/>
                      <a:r>
                        <a:rPr lang="en-US" sz="2000" b="0" baseline="0">
                          <a:solidFill>
                            <a:schemeClr val="tx1"/>
                          </a:solidFill>
                          <a:latin typeface="+mn-lt"/>
                          <a:cs typeface="Arial" pitchFamily="34" charset="0"/>
                        </a:rPr>
                        <a:t>NZL</a:t>
                      </a:r>
                      <a:endParaRPr lang="en-US" sz="2000" b="0">
                        <a:latin typeface="+mn-lt"/>
                      </a:endParaRPr>
                    </a:p>
                  </a:txBody>
                  <a:tcPr/>
                </a:tc>
                <a:tc>
                  <a:txBody>
                    <a:bodyPr/>
                    <a:lstStyle/>
                    <a:p>
                      <a:pPr algn="ctr"/>
                      <a:endParaRPr lang="en-US" sz="2000" b="0">
                        <a:latin typeface="+mn-lt"/>
                      </a:endParaRPr>
                    </a:p>
                  </a:txBody>
                  <a:tcPr/>
                </a:tc>
                <a:tc>
                  <a:txBody>
                    <a:bodyPr/>
                    <a:lstStyle/>
                    <a:p>
                      <a:pPr algn="ctr"/>
                      <a:endParaRPr lang="en-US" sz="2000" b="0">
                        <a:latin typeface="+mn-lt"/>
                      </a:endParaRPr>
                    </a:p>
                  </a:txBody>
                  <a:tcPr/>
                </a:tc>
                <a:tc>
                  <a:txBody>
                    <a:bodyPr/>
                    <a:lstStyle/>
                    <a:p>
                      <a:pPr algn="ctr"/>
                      <a:endParaRPr lang="en-US" sz="2000" b="0">
                        <a:latin typeface="+mn-lt"/>
                      </a:endParaRPr>
                    </a:p>
                  </a:txBody>
                  <a:tcPr/>
                </a:tc>
                <a:tc>
                  <a:txBody>
                    <a:bodyPr/>
                    <a:lstStyle/>
                    <a:p>
                      <a:pPr algn="ctr"/>
                      <a:endParaRPr lang="en-US" sz="2000" b="0">
                        <a:latin typeface="+mn-lt"/>
                      </a:endParaRPr>
                    </a:p>
                  </a:txBody>
                  <a:tcPr/>
                </a:tc>
                <a:tc>
                  <a:txBody>
                    <a:bodyPr/>
                    <a:lstStyle/>
                    <a:p>
                      <a:pPr algn="ctr"/>
                      <a:endParaRPr lang="en-US" sz="2000" b="0">
                        <a:latin typeface="+mn-lt"/>
                      </a:endParaRPr>
                    </a:p>
                  </a:txBody>
                  <a:tcPr/>
                </a:tc>
                <a:tc>
                  <a:txBody>
                    <a:bodyPr/>
                    <a:lstStyle/>
                    <a:p>
                      <a:pPr algn="ctr"/>
                      <a:endParaRPr lang="en-US" sz="2000" b="0">
                        <a:latin typeface="+mn-lt"/>
                      </a:endParaRPr>
                    </a:p>
                  </a:txBody>
                  <a:tcPr/>
                </a:tc>
                <a:extLst>
                  <a:ext uri="{0D108BD9-81ED-4DB2-BD59-A6C34878D82A}">
                    <a16:rowId xmlns:a16="http://schemas.microsoft.com/office/drawing/2014/main" val="2134442107"/>
                  </a:ext>
                </a:extLst>
              </a:tr>
            </a:tbl>
          </a:graphicData>
        </a:graphic>
      </p:graphicFrame>
    </p:spTree>
    <p:extLst>
      <p:ext uri="{BB962C8B-B14F-4D97-AF65-F5344CB8AC3E}">
        <p14:creationId xmlns:p14="http://schemas.microsoft.com/office/powerpoint/2010/main" val="18802132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42F9-2BF9-3F2A-DBB4-93C30106AB43}"/>
              </a:ext>
            </a:extLst>
          </p:cNvPr>
          <p:cNvSpPr>
            <a:spLocks noGrp="1"/>
          </p:cNvSpPr>
          <p:nvPr>
            <p:ph type="title"/>
          </p:nvPr>
        </p:nvSpPr>
        <p:spPr/>
        <p:txBody>
          <a:bodyPr/>
          <a:lstStyle/>
          <a:p>
            <a:r>
              <a:rPr lang="en-US"/>
              <a:t>Countries sending the most genotypes</a:t>
            </a:r>
          </a:p>
        </p:txBody>
      </p:sp>
      <p:graphicFrame>
        <p:nvGraphicFramePr>
          <p:cNvPr id="7" name="Content Placeholder 6">
            <a:extLst>
              <a:ext uri="{FF2B5EF4-FFF2-40B4-BE49-F238E27FC236}">
                <a16:creationId xmlns:a16="http://schemas.microsoft.com/office/drawing/2014/main" id="{08E47B80-CDEF-3F5D-DFBC-59A0A97952C5}"/>
              </a:ext>
            </a:extLst>
          </p:cNvPr>
          <p:cNvGraphicFramePr>
            <a:graphicFrameLocks noGrp="1"/>
          </p:cNvGraphicFramePr>
          <p:nvPr>
            <p:ph sz="half" idx="2"/>
          </p:nvPr>
        </p:nvGraphicFramePr>
        <p:xfrm>
          <a:off x="6340475" y="1189038"/>
          <a:ext cx="5364162" cy="3657600"/>
        </p:xfrm>
        <a:graphic>
          <a:graphicData uri="http://schemas.openxmlformats.org/drawingml/2006/table">
            <a:tbl>
              <a:tblPr firstRow="1" bandRow="1">
                <a:tableStyleId>{5C22544A-7EE6-4342-B048-85BDC9FD1C3A}</a:tableStyleId>
              </a:tblPr>
              <a:tblGrid>
                <a:gridCol w="2682081">
                  <a:extLst>
                    <a:ext uri="{9D8B030D-6E8A-4147-A177-3AD203B41FA5}">
                      <a16:colId xmlns:a16="http://schemas.microsoft.com/office/drawing/2014/main" val="1716166505"/>
                    </a:ext>
                  </a:extLst>
                </a:gridCol>
                <a:gridCol w="2682081">
                  <a:extLst>
                    <a:ext uri="{9D8B030D-6E8A-4147-A177-3AD203B41FA5}">
                      <a16:colId xmlns:a16="http://schemas.microsoft.com/office/drawing/2014/main" val="1369897363"/>
                    </a:ext>
                  </a:extLst>
                </a:gridCol>
              </a:tblGrid>
              <a:tr h="370840">
                <a:tc>
                  <a:txBody>
                    <a:bodyPr/>
                    <a:lstStyle/>
                    <a:p>
                      <a:r>
                        <a:rPr lang="en-US"/>
                        <a:t>Country</a:t>
                      </a:r>
                    </a:p>
                  </a:txBody>
                  <a:tcPr/>
                </a:tc>
                <a:tc>
                  <a:txBody>
                    <a:bodyPr/>
                    <a:lstStyle/>
                    <a:p>
                      <a:pPr algn="ctr"/>
                      <a:r>
                        <a:rPr lang="en-US"/>
                        <a:t>Cows genotyped</a:t>
                      </a:r>
                    </a:p>
                  </a:txBody>
                  <a:tcPr/>
                </a:tc>
                <a:extLst>
                  <a:ext uri="{0D108BD9-81ED-4DB2-BD59-A6C34878D82A}">
                    <a16:rowId xmlns:a16="http://schemas.microsoft.com/office/drawing/2014/main" val="1631411782"/>
                  </a:ext>
                </a:extLst>
              </a:tr>
              <a:tr h="370840">
                <a:tc>
                  <a:txBody>
                    <a:bodyPr/>
                    <a:lstStyle/>
                    <a:p>
                      <a:r>
                        <a:rPr lang="en-US"/>
                        <a:t>United States</a:t>
                      </a:r>
                    </a:p>
                  </a:txBody>
                  <a:tcPr/>
                </a:tc>
                <a:tc>
                  <a:txBody>
                    <a:bodyPr/>
                    <a:lstStyle/>
                    <a:p>
                      <a:pPr algn="ctr"/>
                      <a:r>
                        <a:rPr lang="en-US"/>
                        <a:t>3,571,054</a:t>
                      </a:r>
                    </a:p>
                  </a:txBody>
                  <a:tcPr/>
                </a:tc>
                <a:extLst>
                  <a:ext uri="{0D108BD9-81ED-4DB2-BD59-A6C34878D82A}">
                    <a16:rowId xmlns:a16="http://schemas.microsoft.com/office/drawing/2014/main" val="2014922838"/>
                  </a:ext>
                </a:extLst>
              </a:tr>
              <a:tr h="370840">
                <a:tc>
                  <a:txBody>
                    <a:bodyPr/>
                    <a:lstStyle/>
                    <a:p>
                      <a:r>
                        <a:rPr lang="en-US"/>
                        <a:t>Canada</a:t>
                      </a:r>
                    </a:p>
                  </a:txBody>
                  <a:tcPr/>
                </a:tc>
                <a:tc>
                  <a:txBody>
                    <a:bodyPr/>
                    <a:lstStyle/>
                    <a:p>
                      <a:pPr algn="ctr"/>
                      <a:r>
                        <a:rPr lang="en-US"/>
                        <a:t>320,350</a:t>
                      </a:r>
                    </a:p>
                  </a:txBody>
                  <a:tcPr/>
                </a:tc>
                <a:extLst>
                  <a:ext uri="{0D108BD9-81ED-4DB2-BD59-A6C34878D82A}">
                    <a16:rowId xmlns:a16="http://schemas.microsoft.com/office/drawing/2014/main" val="2034804"/>
                  </a:ext>
                </a:extLst>
              </a:tr>
              <a:tr h="370840">
                <a:tc>
                  <a:txBody>
                    <a:bodyPr/>
                    <a:lstStyle/>
                    <a:p>
                      <a:r>
                        <a:rPr lang="en-US"/>
                        <a:t>Saudi Arabia</a:t>
                      </a:r>
                    </a:p>
                  </a:txBody>
                  <a:tcPr/>
                </a:tc>
                <a:tc>
                  <a:txBody>
                    <a:bodyPr/>
                    <a:lstStyle/>
                    <a:p>
                      <a:pPr algn="ctr"/>
                      <a:r>
                        <a:rPr lang="en-US"/>
                        <a:t>186,499</a:t>
                      </a:r>
                    </a:p>
                  </a:txBody>
                  <a:tcPr/>
                </a:tc>
                <a:extLst>
                  <a:ext uri="{0D108BD9-81ED-4DB2-BD59-A6C34878D82A}">
                    <a16:rowId xmlns:a16="http://schemas.microsoft.com/office/drawing/2014/main" val="4167675045"/>
                  </a:ext>
                </a:extLst>
              </a:tr>
              <a:tr h="370840">
                <a:tc>
                  <a:txBody>
                    <a:bodyPr/>
                    <a:lstStyle/>
                    <a:p>
                      <a:r>
                        <a:rPr lang="en-US"/>
                        <a:t>China</a:t>
                      </a:r>
                    </a:p>
                  </a:txBody>
                  <a:tcPr/>
                </a:tc>
                <a:tc>
                  <a:txBody>
                    <a:bodyPr/>
                    <a:lstStyle/>
                    <a:p>
                      <a:pPr algn="ctr"/>
                      <a:r>
                        <a:rPr lang="en-US"/>
                        <a:t>160,558</a:t>
                      </a:r>
                    </a:p>
                  </a:txBody>
                  <a:tcPr/>
                </a:tc>
                <a:extLst>
                  <a:ext uri="{0D108BD9-81ED-4DB2-BD59-A6C34878D82A}">
                    <a16:rowId xmlns:a16="http://schemas.microsoft.com/office/drawing/2014/main" val="2433319104"/>
                  </a:ext>
                </a:extLst>
              </a:tr>
              <a:tr h="370840">
                <a:tc>
                  <a:txBody>
                    <a:bodyPr/>
                    <a:lstStyle/>
                    <a:p>
                      <a:r>
                        <a:rPr lang="en-US"/>
                        <a:t>Japan</a:t>
                      </a:r>
                    </a:p>
                  </a:txBody>
                  <a:tcPr/>
                </a:tc>
                <a:tc>
                  <a:txBody>
                    <a:bodyPr/>
                    <a:lstStyle/>
                    <a:p>
                      <a:pPr algn="ctr"/>
                      <a:r>
                        <a:rPr lang="en-US"/>
                        <a:t>135,971</a:t>
                      </a:r>
                    </a:p>
                  </a:txBody>
                  <a:tcPr/>
                </a:tc>
                <a:extLst>
                  <a:ext uri="{0D108BD9-81ED-4DB2-BD59-A6C34878D82A}">
                    <a16:rowId xmlns:a16="http://schemas.microsoft.com/office/drawing/2014/main" val="3117128146"/>
                  </a:ext>
                </a:extLst>
              </a:tr>
              <a:tr h="370840">
                <a:tc>
                  <a:txBody>
                    <a:bodyPr/>
                    <a:lstStyle/>
                    <a:p>
                      <a:r>
                        <a:rPr lang="en-US"/>
                        <a:t>Italy</a:t>
                      </a:r>
                    </a:p>
                  </a:txBody>
                  <a:tcPr/>
                </a:tc>
                <a:tc>
                  <a:txBody>
                    <a:bodyPr/>
                    <a:lstStyle/>
                    <a:p>
                      <a:pPr algn="ctr"/>
                      <a:r>
                        <a:rPr lang="en-US"/>
                        <a:t>114,501</a:t>
                      </a:r>
                    </a:p>
                  </a:txBody>
                  <a:tcPr/>
                </a:tc>
                <a:extLst>
                  <a:ext uri="{0D108BD9-81ED-4DB2-BD59-A6C34878D82A}">
                    <a16:rowId xmlns:a16="http://schemas.microsoft.com/office/drawing/2014/main" val="2864031516"/>
                  </a:ext>
                </a:extLst>
              </a:tr>
              <a:tr h="370840">
                <a:tc>
                  <a:txBody>
                    <a:bodyPr/>
                    <a:lstStyle/>
                    <a:p>
                      <a:r>
                        <a:rPr lang="en-US"/>
                        <a:t>Brazil</a:t>
                      </a:r>
                    </a:p>
                  </a:txBody>
                  <a:tcPr/>
                </a:tc>
                <a:tc>
                  <a:txBody>
                    <a:bodyPr/>
                    <a:lstStyle/>
                    <a:p>
                      <a:pPr algn="ctr"/>
                      <a:r>
                        <a:rPr lang="en-US"/>
                        <a:t>102,000</a:t>
                      </a:r>
                    </a:p>
                  </a:txBody>
                  <a:tcPr/>
                </a:tc>
                <a:extLst>
                  <a:ext uri="{0D108BD9-81ED-4DB2-BD59-A6C34878D82A}">
                    <a16:rowId xmlns:a16="http://schemas.microsoft.com/office/drawing/2014/main" val="756770316"/>
                  </a:ext>
                </a:extLst>
              </a:tr>
            </a:tbl>
          </a:graphicData>
        </a:graphic>
      </p:graphicFrame>
      <p:sp>
        <p:nvSpPr>
          <p:cNvPr id="9" name="Content Placeholder 8">
            <a:extLst>
              <a:ext uri="{FF2B5EF4-FFF2-40B4-BE49-F238E27FC236}">
                <a16:creationId xmlns:a16="http://schemas.microsoft.com/office/drawing/2014/main" id="{94AC1B4F-0145-FB2A-687A-76075C1F0D1C}"/>
              </a:ext>
            </a:extLst>
          </p:cNvPr>
          <p:cNvSpPr>
            <a:spLocks noGrp="1"/>
          </p:cNvSpPr>
          <p:nvPr>
            <p:ph sz="half" idx="1"/>
          </p:nvPr>
        </p:nvSpPr>
        <p:spPr/>
        <p:txBody>
          <a:bodyPr/>
          <a:lstStyle/>
          <a:p>
            <a:r>
              <a:rPr lang="en-US" dirty="0"/>
              <a:t>Numbers of animals born in latest 5 years (both sexes, all breeds)</a:t>
            </a:r>
          </a:p>
          <a:p>
            <a:r>
              <a:rPr lang="en-US" dirty="0"/>
              <a:t>Countries with </a:t>
            </a:r>
            <a:r>
              <a:rPr lang="en-US" dirty="0">
                <a:solidFill>
                  <a:schemeClr val="accent6">
                    <a:lumMod val="50000"/>
                  </a:schemeClr>
                </a:solidFill>
              </a:rPr>
              <a:t>advanced breeding programs </a:t>
            </a:r>
            <a:r>
              <a:rPr lang="en-US" dirty="0"/>
              <a:t>have large databases and accurate predictions</a:t>
            </a:r>
          </a:p>
          <a:p>
            <a:r>
              <a:rPr lang="en-US" dirty="0"/>
              <a:t>Many other countries have </a:t>
            </a:r>
            <a:r>
              <a:rPr lang="en-US" dirty="0">
                <a:solidFill>
                  <a:schemeClr val="accent6">
                    <a:lumMod val="50000"/>
                  </a:schemeClr>
                </a:solidFill>
              </a:rPr>
              <a:t>too little historical data </a:t>
            </a:r>
            <a:r>
              <a:rPr lang="en-US" dirty="0"/>
              <a:t>to compute predictions</a:t>
            </a:r>
          </a:p>
        </p:txBody>
      </p:sp>
    </p:spTree>
    <p:extLst>
      <p:ext uri="{BB962C8B-B14F-4D97-AF65-F5344CB8AC3E}">
        <p14:creationId xmlns:p14="http://schemas.microsoft.com/office/powerpoint/2010/main" val="33006492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5B0B-375F-A848-65C0-DACB3CFB2ED0}"/>
              </a:ext>
            </a:extLst>
          </p:cNvPr>
          <p:cNvSpPr>
            <a:spLocks noGrp="1"/>
          </p:cNvSpPr>
          <p:nvPr>
            <p:ph type="title"/>
          </p:nvPr>
        </p:nvSpPr>
        <p:spPr/>
        <p:txBody>
          <a:bodyPr/>
          <a:lstStyle/>
          <a:p>
            <a:r>
              <a:rPr lang="en-US"/>
              <a:t>Genotyped </a:t>
            </a:r>
            <a:r>
              <a:rPr lang="en-US">
                <a:solidFill>
                  <a:srgbClr val="FFFF00"/>
                </a:solidFill>
              </a:rPr>
              <a:t>Holstein</a:t>
            </a:r>
            <a:r>
              <a:rPr lang="en-US"/>
              <a:t> </a:t>
            </a:r>
            <a:r>
              <a:rPr lang="en-US">
                <a:solidFill>
                  <a:schemeClr val="accent2">
                    <a:lumMod val="20000"/>
                    <a:lumOff val="80000"/>
                  </a:schemeClr>
                </a:solidFill>
              </a:rPr>
              <a:t>females</a:t>
            </a:r>
            <a:r>
              <a:rPr lang="en-US"/>
              <a:t>: General stats</a:t>
            </a:r>
          </a:p>
        </p:txBody>
      </p:sp>
      <p:sp>
        <p:nvSpPr>
          <p:cNvPr id="3" name="Content Placeholder 2">
            <a:extLst>
              <a:ext uri="{FF2B5EF4-FFF2-40B4-BE49-F238E27FC236}">
                <a16:creationId xmlns:a16="http://schemas.microsoft.com/office/drawing/2014/main" id="{FA0A279D-B937-ECB6-028F-D79300FAEEE2}"/>
              </a:ext>
            </a:extLst>
          </p:cNvPr>
          <p:cNvSpPr>
            <a:spLocks noGrp="1"/>
          </p:cNvSpPr>
          <p:nvPr>
            <p:ph sz="half" idx="1"/>
          </p:nvPr>
        </p:nvSpPr>
        <p:spPr/>
        <p:txBody>
          <a:bodyPr/>
          <a:lstStyle/>
          <a:p>
            <a:r>
              <a:rPr lang="en-US">
                <a:solidFill>
                  <a:schemeClr val="accent3">
                    <a:lumMod val="75000"/>
                  </a:schemeClr>
                </a:solidFill>
              </a:rPr>
              <a:t>Net Merit </a:t>
            </a:r>
            <a:r>
              <a:rPr lang="en-US"/>
              <a:t>averaged </a:t>
            </a:r>
            <a:r>
              <a:rPr lang="en-US">
                <a:solidFill>
                  <a:schemeClr val="accent3">
                    <a:lumMod val="75000"/>
                  </a:schemeClr>
                </a:solidFill>
              </a:rPr>
              <a:t>$480 </a:t>
            </a:r>
            <a:r>
              <a:rPr lang="en-US"/>
              <a:t>in N. America and </a:t>
            </a:r>
            <a:r>
              <a:rPr lang="en-US">
                <a:solidFill>
                  <a:schemeClr val="accent3">
                    <a:lumMod val="75000"/>
                  </a:schemeClr>
                </a:solidFill>
              </a:rPr>
              <a:t>$211-381 </a:t>
            </a:r>
            <a:r>
              <a:rPr lang="en-US"/>
              <a:t>in other continental regions.</a:t>
            </a:r>
          </a:p>
          <a:p>
            <a:r>
              <a:rPr lang="en-US">
                <a:solidFill>
                  <a:schemeClr val="accent1">
                    <a:lumMod val="75000"/>
                  </a:schemeClr>
                </a:solidFill>
              </a:rPr>
              <a:t>Pedigree completeness </a:t>
            </a:r>
            <a:r>
              <a:rPr lang="en-US"/>
              <a:t>ranged from average of </a:t>
            </a:r>
            <a:r>
              <a:rPr lang="en-US">
                <a:solidFill>
                  <a:schemeClr val="accent1">
                    <a:lumMod val="75000"/>
                  </a:schemeClr>
                </a:solidFill>
              </a:rPr>
              <a:t>64.2%</a:t>
            </a:r>
            <a:r>
              <a:rPr lang="en-US"/>
              <a:t> for Latin America to </a:t>
            </a:r>
            <a:r>
              <a:rPr lang="en-US">
                <a:solidFill>
                  <a:schemeClr val="accent1">
                    <a:lumMod val="75000"/>
                  </a:schemeClr>
                </a:solidFill>
              </a:rPr>
              <a:t>86.1%</a:t>
            </a:r>
            <a:r>
              <a:rPr lang="en-US"/>
              <a:t> for western Europe. </a:t>
            </a:r>
          </a:p>
          <a:p>
            <a:r>
              <a:rPr lang="en-US">
                <a:solidFill>
                  <a:schemeClr val="accent1">
                    <a:lumMod val="75000"/>
                  </a:schemeClr>
                </a:solidFill>
              </a:rPr>
              <a:t>Pedigree inbreeding </a:t>
            </a:r>
            <a:r>
              <a:rPr lang="en-US"/>
              <a:t>ranged from average of </a:t>
            </a:r>
            <a:r>
              <a:rPr lang="en-US">
                <a:solidFill>
                  <a:schemeClr val="accent1">
                    <a:lumMod val="75000"/>
                  </a:schemeClr>
                </a:solidFill>
              </a:rPr>
              <a:t>8.7%</a:t>
            </a:r>
            <a:r>
              <a:rPr lang="en-US"/>
              <a:t> for Africa and Oceania to </a:t>
            </a:r>
            <a:r>
              <a:rPr lang="en-US">
                <a:solidFill>
                  <a:schemeClr val="accent1">
                    <a:lumMod val="75000"/>
                  </a:schemeClr>
                </a:solidFill>
              </a:rPr>
              <a:t>9.6%</a:t>
            </a:r>
            <a:r>
              <a:rPr lang="en-US"/>
              <a:t> for North America. </a:t>
            </a:r>
          </a:p>
          <a:p>
            <a:r>
              <a:rPr lang="en-US">
                <a:solidFill>
                  <a:schemeClr val="accent1">
                    <a:lumMod val="75000"/>
                  </a:schemeClr>
                </a:solidFill>
              </a:rPr>
              <a:t>Expected future inbreeding </a:t>
            </a:r>
            <a:r>
              <a:rPr lang="en-US"/>
              <a:t>(EFI) had a small range from </a:t>
            </a:r>
            <a:r>
              <a:rPr lang="en-US">
                <a:solidFill>
                  <a:schemeClr val="accent1">
                    <a:lumMod val="75000"/>
                  </a:schemeClr>
                </a:solidFill>
              </a:rPr>
              <a:t>9.0%</a:t>
            </a:r>
            <a:r>
              <a:rPr lang="en-US"/>
              <a:t> in Oceania to </a:t>
            </a:r>
            <a:r>
              <a:rPr lang="en-US">
                <a:solidFill>
                  <a:schemeClr val="accent1">
                    <a:lumMod val="75000"/>
                  </a:schemeClr>
                </a:solidFill>
              </a:rPr>
              <a:t>9.5%</a:t>
            </a:r>
            <a:r>
              <a:rPr lang="en-US"/>
              <a:t> in North America. </a:t>
            </a:r>
          </a:p>
          <a:p>
            <a:r>
              <a:rPr lang="en-US">
                <a:solidFill>
                  <a:schemeClr val="accent1">
                    <a:lumMod val="75000"/>
                  </a:schemeClr>
                </a:solidFill>
              </a:rPr>
              <a:t>Genomic future inbreeding </a:t>
            </a:r>
            <a:r>
              <a:rPr lang="en-US"/>
              <a:t>(GFI) ranged from </a:t>
            </a:r>
            <a:r>
              <a:rPr lang="en-US">
                <a:solidFill>
                  <a:schemeClr val="accent1">
                    <a:lumMod val="75000"/>
                  </a:schemeClr>
                </a:solidFill>
              </a:rPr>
              <a:t>9.4%</a:t>
            </a:r>
            <a:r>
              <a:rPr lang="en-US"/>
              <a:t> to </a:t>
            </a:r>
            <a:r>
              <a:rPr lang="en-US">
                <a:solidFill>
                  <a:schemeClr val="accent1">
                    <a:lumMod val="75000"/>
                  </a:schemeClr>
                </a:solidFill>
              </a:rPr>
              <a:t>10.4%</a:t>
            </a:r>
            <a:r>
              <a:rPr lang="en-US"/>
              <a:t>. </a:t>
            </a:r>
          </a:p>
        </p:txBody>
      </p:sp>
    </p:spTree>
    <p:extLst>
      <p:ext uri="{BB962C8B-B14F-4D97-AF65-F5344CB8AC3E}">
        <p14:creationId xmlns:p14="http://schemas.microsoft.com/office/powerpoint/2010/main" val="21718923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9EDD-F8C7-8882-7C82-33CF520B41E6}"/>
              </a:ext>
            </a:extLst>
          </p:cNvPr>
          <p:cNvSpPr>
            <a:spLocks noGrp="1"/>
          </p:cNvSpPr>
          <p:nvPr>
            <p:ph type="title"/>
          </p:nvPr>
        </p:nvSpPr>
        <p:spPr/>
        <p:txBody>
          <a:bodyPr/>
          <a:lstStyle/>
          <a:p>
            <a:r>
              <a:rPr lang="en-US"/>
              <a:t>Genotyped females by continent - Holsteins</a:t>
            </a:r>
          </a:p>
        </p:txBody>
      </p:sp>
      <p:graphicFrame>
        <p:nvGraphicFramePr>
          <p:cNvPr id="4" name="Content Placeholder 3">
            <a:extLst>
              <a:ext uri="{FF2B5EF4-FFF2-40B4-BE49-F238E27FC236}">
                <a16:creationId xmlns:a16="http://schemas.microsoft.com/office/drawing/2014/main" id="{F56A043F-1C3F-CD75-705F-D41EAF7440C5}"/>
              </a:ext>
            </a:extLst>
          </p:cNvPr>
          <p:cNvGraphicFramePr>
            <a:graphicFrameLocks noGrp="1"/>
          </p:cNvGraphicFramePr>
          <p:nvPr>
            <p:ph sz="half" idx="1"/>
            <p:extLst>
              <p:ext uri="{D42A27DB-BD31-4B8C-83A1-F6EECF244321}">
                <p14:modId xmlns:p14="http://schemas.microsoft.com/office/powerpoint/2010/main" val="3266795981"/>
              </p:ext>
            </p:extLst>
          </p:nvPr>
        </p:nvGraphicFramePr>
        <p:xfrm>
          <a:off x="487363" y="1341438"/>
          <a:ext cx="11217270" cy="3898265"/>
        </p:xfrm>
        <a:graphic>
          <a:graphicData uri="http://schemas.openxmlformats.org/drawingml/2006/table">
            <a:tbl>
              <a:tblPr firstRow="1" bandRow="1">
                <a:tableStyleId>{5C22544A-7EE6-4342-B048-85BDC9FD1C3A}</a:tableStyleId>
              </a:tblPr>
              <a:tblGrid>
                <a:gridCol w="2088057">
                  <a:extLst>
                    <a:ext uri="{9D8B030D-6E8A-4147-A177-3AD203B41FA5}">
                      <a16:colId xmlns:a16="http://schemas.microsoft.com/office/drawing/2014/main" val="679044507"/>
                    </a:ext>
                  </a:extLst>
                </a:gridCol>
                <a:gridCol w="1543574">
                  <a:extLst>
                    <a:ext uri="{9D8B030D-6E8A-4147-A177-3AD203B41FA5}">
                      <a16:colId xmlns:a16="http://schemas.microsoft.com/office/drawing/2014/main" val="922195297"/>
                    </a:ext>
                  </a:extLst>
                </a:gridCol>
                <a:gridCol w="2088859">
                  <a:extLst>
                    <a:ext uri="{9D8B030D-6E8A-4147-A177-3AD203B41FA5}">
                      <a16:colId xmlns:a16="http://schemas.microsoft.com/office/drawing/2014/main" val="2849799366"/>
                    </a:ext>
                  </a:extLst>
                </a:gridCol>
                <a:gridCol w="1853967">
                  <a:extLst>
                    <a:ext uri="{9D8B030D-6E8A-4147-A177-3AD203B41FA5}">
                      <a16:colId xmlns:a16="http://schemas.microsoft.com/office/drawing/2014/main" val="544615908"/>
                    </a:ext>
                  </a:extLst>
                </a:gridCol>
                <a:gridCol w="1870745">
                  <a:extLst>
                    <a:ext uri="{9D8B030D-6E8A-4147-A177-3AD203B41FA5}">
                      <a16:colId xmlns:a16="http://schemas.microsoft.com/office/drawing/2014/main" val="297089112"/>
                    </a:ext>
                  </a:extLst>
                </a:gridCol>
                <a:gridCol w="1772068">
                  <a:extLst>
                    <a:ext uri="{9D8B030D-6E8A-4147-A177-3AD203B41FA5}">
                      <a16:colId xmlns:a16="http://schemas.microsoft.com/office/drawing/2014/main" val="2538645088"/>
                    </a:ext>
                  </a:extLst>
                </a:gridCol>
              </a:tblGrid>
              <a:tr h="370840">
                <a:tc>
                  <a:txBody>
                    <a:bodyPr/>
                    <a:lstStyle/>
                    <a:p>
                      <a:endParaRPr lang="en-US" sz="2400"/>
                    </a:p>
                    <a:p>
                      <a:r>
                        <a:rPr lang="en-US" sz="2400"/>
                        <a:t>Continent</a:t>
                      </a:r>
                    </a:p>
                  </a:txBody>
                  <a:tcPr/>
                </a:tc>
                <a:tc>
                  <a:txBody>
                    <a:bodyPr/>
                    <a:lstStyle/>
                    <a:p>
                      <a:pPr algn="ctr"/>
                      <a:endParaRPr lang="en-US" sz="2400"/>
                    </a:p>
                    <a:p>
                      <a:pPr algn="ctr"/>
                      <a:r>
                        <a:rPr lang="en-US" sz="2400"/>
                        <a:t>Net Merit</a:t>
                      </a:r>
                      <a:endParaRPr lang="en-US" sz="2400">
                        <a:solidFill>
                          <a:schemeClr val="accent3">
                            <a:lumMod val="40000"/>
                            <a:lumOff val="60000"/>
                          </a:schemeClr>
                        </a:solidFill>
                      </a:endParaRPr>
                    </a:p>
                  </a:txBody>
                  <a:tcPr/>
                </a:tc>
                <a:tc>
                  <a:txBody>
                    <a:bodyPr/>
                    <a:lstStyle/>
                    <a:p>
                      <a:pPr algn="ctr"/>
                      <a:r>
                        <a:rPr lang="en-US" sz="2400"/>
                        <a:t>Pedigree Completeness</a:t>
                      </a:r>
                    </a:p>
                  </a:txBody>
                  <a:tcPr/>
                </a:tc>
                <a:tc>
                  <a:txBody>
                    <a:bodyPr/>
                    <a:lstStyle/>
                    <a:p>
                      <a:pPr algn="ctr"/>
                      <a:r>
                        <a:rPr lang="en-US" sz="2400"/>
                        <a:t>Pedigree Inbreeding</a:t>
                      </a:r>
                    </a:p>
                  </a:txBody>
                  <a:tcPr/>
                </a:tc>
                <a:tc>
                  <a:txBody>
                    <a:bodyPr/>
                    <a:lstStyle/>
                    <a:p>
                      <a:pPr algn="ctr"/>
                      <a:endParaRPr lang="en-US" sz="2400"/>
                    </a:p>
                    <a:p>
                      <a:pPr algn="ctr"/>
                      <a:r>
                        <a:rPr lang="en-US" sz="2400"/>
                        <a:t>EFI</a:t>
                      </a:r>
                    </a:p>
                  </a:txBody>
                  <a:tcPr/>
                </a:tc>
                <a:tc>
                  <a:txBody>
                    <a:bodyPr/>
                    <a:lstStyle/>
                    <a:p>
                      <a:pPr algn="ctr"/>
                      <a:endParaRPr lang="en-US" sz="2400"/>
                    </a:p>
                    <a:p>
                      <a:pPr algn="ctr"/>
                      <a:r>
                        <a:rPr lang="en-US" sz="2400"/>
                        <a:t>GFI</a:t>
                      </a:r>
                    </a:p>
                  </a:txBody>
                  <a:tcPr/>
                </a:tc>
                <a:extLst>
                  <a:ext uri="{0D108BD9-81ED-4DB2-BD59-A6C34878D82A}">
                    <a16:rowId xmlns:a16="http://schemas.microsoft.com/office/drawing/2014/main" val="2385064646"/>
                  </a:ext>
                </a:extLst>
              </a:tr>
              <a:tr h="370840">
                <a:tc>
                  <a:txBody>
                    <a:bodyPr/>
                    <a:lstStyle/>
                    <a:p>
                      <a:endParaRPr lang="en-US" sz="2400"/>
                    </a:p>
                  </a:txBody>
                  <a:tcPr/>
                </a:tc>
                <a:tc>
                  <a:txBody>
                    <a:bodyPr/>
                    <a:lstStyle/>
                    <a:p>
                      <a:pPr algn="ctr"/>
                      <a:r>
                        <a:rPr lang="en-US" sz="2400" b="0" dirty="0">
                          <a:solidFill>
                            <a:schemeClr val="accent3">
                              <a:lumMod val="50000"/>
                            </a:schemeClr>
                          </a:solidFill>
                        </a:rPr>
                        <a:t>($)</a:t>
                      </a:r>
                    </a:p>
                  </a:txBody>
                  <a:tcPr/>
                </a:tc>
                <a:tc>
                  <a:txBody>
                    <a:bodyPr/>
                    <a:lstStyle/>
                    <a:p>
                      <a:pPr algn="ctr"/>
                      <a:r>
                        <a:rPr lang="en-US" sz="2400">
                          <a:solidFill>
                            <a:schemeClr val="accent5">
                              <a:lumMod val="75000"/>
                            </a:schemeClr>
                          </a:solidFill>
                        </a:rPr>
                        <a:t>(%)</a:t>
                      </a:r>
                    </a:p>
                  </a:txBody>
                  <a:tcPr/>
                </a:tc>
                <a:tc>
                  <a:txBody>
                    <a:bodyPr/>
                    <a:lstStyle/>
                    <a:p>
                      <a:pPr algn="ctr"/>
                      <a:r>
                        <a:rPr lang="en-US" sz="2400">
                          <a:solidFill>
                            <a:schemeClr val="accent5">
                              <a:lumMod val="75000"/>
                            </a:schemeClr>
                          </a:solidFill>
                        </a:rPr>
                        <a:t>(%)</a:t>
                      </a:r>
                    </a:p>
                  </a:txBody>
                  <a:tcPr/>
                </a:tc>
                <a:tc>
                  <a:txBody>
                    <a:bodyPr/>
                    <a:lstStyle/>
                    <a:p>
                      <a:pPr algn="ctr"/>
                      <a:r>
                        <a:rPr lang="en-US" sz="2400">
                          <a:solidFill>
                            <a:schemeClr val="accent5">
                              <a:lumMod val="75000"/>
                            </a:schemeClr>
                          </a:solidFill>
                        </a:rPr>
                        <a:t>(%)</a:t>
                      </a:r>
                    </a:p>
                  </a:txBody>
                  <a:tcPr/>
                </a:tc>
                <a:tc>
                  <a:txBody>
                    <a:bodyPr/>
                    <a:lstStyle/>
                    <a:p>
                      <a:pPr algn="ctr"/>
                      <a:r>
                        <a:rPr lang="en-US" sz="2400">
                          <a:solidFill>
                            <a:schemeClr val="accent5">
                              <a:lumMod val="75000"/>
                            </a:schemeClr>
                          </a:solidFill>
                        </a:rPr>
                        <a:t>(%)</a:t>
                      </a:r>
                    </a:p>
                  </a:txBody>
                  <a:tcPr/>
                </a:tc>
                <a:extLst>
                  <a:ext uri="{0D108BD9-81ED-4DB2-BD59-A6C34878D82A}">
                    <a16:rowId xmlns:a16="http://schemas.microsoft.com/office/drawing/2014/main" val="3387656124"/>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North America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480</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84.2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9.6</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9.5</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10.4</a:t>
                      </a:r>
                      <a:endParaRPr lang="en-US" sz="2400" kern="1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15038205"/>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Latin America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335</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64.2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9.1</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9.4</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9.9</a:t>
                      </a:r>
                      <a:endParaRPr lang="en-US" sz="2400" kern="1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9640015"/>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Western Europe</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381</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86.1</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9.1</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10.2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71348"/>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Eastern Europe</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370</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74.5</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8.8</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9.7</a:t>
                      </a:r>
                      <a:endParaRPr lang="en-US" sz="2400" kern="1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5790724"/>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Africa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317</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70.5</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8.7</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9.1</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9.8</a:t>
                      </a:r>
                      <a:endParaRPr lang="en-US" sz="2400" kern="1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97792"/>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Asia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366</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76.5</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8.8</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9.7</a:t>
                      </a:r>
                      <a:endParaRPr lang="en-US" sz="2400" kern="10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8754470"/>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Oceania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211</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75.2</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8.7</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9.0</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dirty="0">
                          <a:solidFill>
                            <a:srgbClr val="000000"/>
                          </a:solidFill>
                          <a:effectLst/>
                          <a:latin typeface="+mj-lt"/>
                          <a:ea typeface="Times New Roman" panose="02020603050405020304" pitchFamily="18" charset="0"/>
                          <a:cs typeface="Arial" panose="020B0604020202020204" pitchFamily="34" charset="0"/>
                        </a:rPr>
                        <a:t>9.4</a:t>
                      </a:r>
                      <a:endParaRPr lang="en-US" sz="2400" kern="100" dirty="0">
                        <a:effectLst/>
                        <a:latin typeface="+mj-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4337663"/>
                  </a:ext>
                </a:extLst>
              </a:tr>
            </a:tbl>
          </a:graphicData>
        </a:graphic>
      </p:graphicFrame>
    </p:spTree>
    <p:extLst>
      <p:ext uri="{BB962C8B-B14F-4D97-AF65-F5344CB8AC3E}">
        <p14:creationId xmlns:p14="http://schemas.microsoft.com/office/powerpoint/2010/main" val="7093642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9EDD-F8C7-8882-7C82-33CF520B41E6}"/>
              </a:ext>
            </a:extLst>
          </p:cNvPr>
          <p:cNvSpPr>
            <a:spLocks noGrp="1"/>
          </p:cNvSpPr>
          <p:nvPr>
            <p:ph type="title"/>
          </p:nvPr>
        </p:nvSpPr>
        <p:spPr/>
        <p:txBody>
          <a:bodyPr/>
          <a:lstStyle/>
          <a:p>
            <a:r>
              <a:rPr lang="en-US"/>
              <a:t>Genotyped females by continent - </a:t>
            </a:r>
            <a:r>
              <a:rPr lang="en-US">
                <a:solidFill>
                  <a:schemeClr val="accent6">
                    <a:lumMod val="20000"/>
                    <a:lumOff val="80000"/>
                  </a:schemeClr>
                </a:solidFill>
              </a:rPr>
              <a:t>Jerseys</a:t>
            </a:r>
          </a:p>
        </p:txBody>
      </p:sp>
      <p:graphicFrame>
        <p:nvGraphicFramePr>
          <p:cNvPr id="4" name="Content Placeholder 3">
            <a:extLst>
              <a:ext uri="{FF2B5EF4-FFF2-40B4-BE49-F238E27FC236}">
                <a16:creationId xmlns:a16="http://schemas.microsoft.com/office/drawing/2014/main" id="{F56A043F-1C3F-CD75-705F-D41EAF7440C5}"/>
              </a:ext>
            </a:extLst>
          </p:cNvPr>
          <p:cNvGraphicFramePr>
            <a:graphicFrameLocks noGrp="1"/>
          </p:cNvGraphicFramePr>
          <p:nvPr>
            <p:ph sz="half" idx="1"/>
            <p:extLst>
              <p:ext uri="{D42A27DB-BD31-4B8C-83A1-F6EECF244321}">
                <p14:modId xmlns:p14="http://schemas.microsoft.com/office/powerpoint/2010/main" val="4264112102"/>
              </p:ext>
            </p:extLst>
          </p:nvPr>
        </p:nvGraphicFramePr>
        <p:xfrm>
          <a:off x="487363" y="1341438"/>
          <a:ext cx="11217270" cy="3898265"/>
        </p:xfrm>
        <a:graphic>
          <a:graphicData uri="http://schemas.openxmlformats.org/drawingml/2006/table">
            <a:tbl>
              <a:tblPr firstRow="1" bandRow="1">
                <a:tableStyleId>{5C22544A-7EE6-4342-B048-85BDC9FD1C3A}</a:tableStyleId>
              </a:tblPr>
              <a:tblGrid>
                <a:gridCol w="2130002">
                  <a:extLst>
                    <a:ext uri="{9D8B030D-6E8A-4147-A177-3AD203B41FA5}">
                      <a16:colId xmlns:a16="http://schemas.microsoft.com/office/drawing/2014/main" val="679044507"/>
                    </a:ext>
                  </a:extLst>
                </a:gridCol>
                <a:gridCol w="1702965">
                  <a:extLst>
                    <a:ext uri="{9D8B030D-6E8A-4147-A177-3AD203B41FA5}">
                      <a16:colId xmlns:a16="http://schemas.microsoft.com/office/drawing/2014/main" val="922195297"/>
                    </a:ext>
                  </a:extLst>
                </a:gridCol>
                <a:gridCol w="2080470">
                  <a:extLst>
                    <a:ext uri="{9D8B030D-6E8A-4147-A177-3AD203B41FA5}">
                      <a16:colId xmlns:a16="http://schemas.microsoft.com/office/drawing/2014/main" val="2849799366"/>
                    </a:ext>
                  </a:extLst>
                </a:gridCol>
                <a:gridCol w="1879134">
                  <a:extLst>
                    <a:ext uri="{9D8B030D-6E8A-4147-A177-3AD203B41FA5}">
                      <a16:colId xmlns:a16="http://schemas.microsoft.com/office/drawing/2014/main" val="544615908"/>
                    </a:ext>
                  </a:extLst>
                </a:gridCol>
                <a:gridCol w="1786855">
                  <a:extLst>
                    <a:ext uri="{9D8B030D-6E8A-4147-A177-3AD203B41FA5}">
                      <a16:colId xmlns:a16="http://schemas.microsoft.com/office/drawing/2014/main" val="297089112"/>
                    </a:ext>
                  </a:extLst>
                </a:gridCol>
                <a:gridCol w="1637844">
                  <a:extLst>
                    <a:ext uri="{9D8B030D-6E8A-4147-A177-3AD203B41FA5}">
                      <a16:colId xmlns:a16="http://schemas.microsoft.com/office/drawing/2014/main" val="2538645088"/>
                    </a:ext>
                  </a:extLst>
                </a:gridCol>
              </a:tblGrid>
              <a:tr h="370840">
                <a:tc>
                  <a:txBody>
                    <a:bodyPr/>
                    <a:lstStyle/>
                    <a:p>
                      <a:endParaRPr lang="en-US" sz="2400"/>
                    </a:p>
                    <a:p>
                      <a:r>
                        <a:rPr lang="en-US" sz="2400"/>
                        <a:t>Continent</a:t>
                      </a:r>
                    </a:p>
                  </a:txBody>
                  <a:tcPr/>
                </a:tc>
                <a:tc>
                  <a:txBody>
                    <a:bodyPr/>
                    <a:lstStyle/>
                    <a:p>
                      <a:pPr algn="ctr"/>
                      <a:endParaRPr lang="en-US" sz="2400"/>
                    </a:p>
                    <a:p>
                      <a:pPr algn="ctr"/>
                      <a:r>
                        <a:rPr lang="en-US" sz="2400"/>
                        <a:t>Net Merit</a:t>
                      </a:r>
                      <a:endParaRPr lang="en-US" sz="2400">
                        <a:solidFill>
                          <a:schemeClr val="accent3">
                            <a:lumMod val="40000"/>
                            <a:lumOff val="60000"/>
                          </a:schemeClr>
                        </a:solidFill>
                      </a:endParaRPr>
                    </a:p>
                  </a:txBody>
                  <a:tcPr/>
                </a:tc>
                <a:tc>
                  <a:txBody>
                    <a:bodyPr/>
                    <a:lstStyle/>
                    <a:p>
                      <a:pPr algn="ctr"/>
                      <a:r>
                        <a:rPr lang="en-US" sz="2400"/>
                        <a:t>Pedigree Completeness</a:t>
                      </a:r>
                    </a:p>
                  </a:txBody>
                  <a:tcPr/>
                </a:tc>
                <a:tc>
                  <a:txBody>
                    <a:bodyPr/>
                    <a:lstStyle/>
                    <a:p>
                      <a:pPr algn="ctr"/>
                      <a:r>
                        <a:rPr lang="en-US" sz="2400"/>
                        <a:t>Pedigree Inbreeding</a:t>
                      </a:r>
                    </a:p>
                  </a:txBody>
                  <a:tcPr/>
                </a:tc>
                <a:tc>
                  <a:txBody>
                    <a:bodyPr/>
                    <a:lstStyle/>
                    <a:p>
                      <a:pPr algn="ctr"/>
                      <a:endParaRPr lang="en-US" sz="2400"/>
                    </a:p>
                    <a:p>
                      <a:pPr algn="ctr"/>
                      <a:r>
                        <a:rPr lang="en-US" sz="2400"/>
                        <a:t>EFI</a:t>
                      </a:r>
                    </a:p>
                  </a:txBody>
                  <a:tcPr/>
                </a:tc>
                <a:tc>
                  <a:txBody>
                    <a:bodyPr/>
                    <a:lstStyle/>
                    <a:p>
                      <a:pPr algn="ctr"/>
                      <a:endParaRPr lang="en-US" sz="2400"/>
                    </a:p>
                    <a:p>
                      <a:pPr algn="ctr"/>
                      <a:r>
                        <a:rPr lang="en-US" sz="2400"/>
                        <a:t>GFI</a:t>
                      </a:r>
                    </a:p>
                  </a:txBody>
                  <a:tcPr/>
                </a:tc>
                <a:extLst>
                  <a:ext uri="{0D108BD9-81ED-4DB2-BD59-A6C34878D82A}">
                    <a16:rowId xmlns:a16="http://schemas.microsoft.com/office/drawing/2014/main" val="2385064646"/>
                  </a:ext>
                </a:extLst>
              </a:tr>
              <a:tr h="370840">
                <a:tc>
                  <a:txBody>
                    <a:bodyPr/>
                    <a:lstStyle/>
                    <a:p>
                      <a:endParaRPr lang="en-US" sz="2400"/>
                    </a:p>
                  </a:txBody>
                  <a:tcPr/>
                </a:tc>
                <a:tc>
                  <a:txBody>
                    <a:bodyPr/>
                    <a:lstStyle/>
                    <a:p>
                      <a:pPr algn="ctr"/>
                      <a:r>
                        <a:rPr lang="en-US" sz="2400" i="0">
                          <a:solidFill>
                            <a:schemeClr val="accent5">
                              <a:lumMod val="75000"/>
                            </a:schemeClr>
                          </a:solidFill>
                        </a:rPr>
                        <a:t>($)</a:t>
                      </a:r>
                    </a:p>
                  </a:txBody>
                  <a:tcPr/>
                </a:tc>
                <a:tc>
                  <a:txBody>
                    <a:bodyPr/>
                    <a:lstStyle/>
                    <a:p>
                      <a:pPr algn="ctr"/>
                      <a:r>
                        <a:rPr lang="en-US" sz="2400" i="0">
                          <a:solidFill>
                            <a:schemeClr val="accent5">
                              <a:lumMod val="75000"/>
                            </a:schemeClr>
                          </a:solidFill>
                        </a:rPr>
                        <a:t>(%)</a:t>
                      </a:r>
                    </a:p>
                  </a:txBody>
                  <a:tcPr/>
                </a:tc>
                <a:tc>
                  <a:txBody>
                    <a:bodyPr/>
                    <a:lstStyle/>
                    <a:p>
                      <a:pPr algn="ctr"/>
                      <a:r>
                        <a:rPr lang="en-US" sz="2400" i="0">
                          <a:solidFill>
                            <a:schemeClr val="accent5">
                              <a:lumMod val="75000"/>
                            </a:schemeClr>
                          </a:solidFill>
                        </a:rPr>
                        <a:t>(%)</a:t>
                      </a:r>
                    </a:p>
                  </a:txBody>
                  <a:tcPr/>
                </a:tc>
                <a:tc>
                  <a:txBody>
                    <a:bodyPr/>
                    <a:lstStyle/>
                    <a:p>
                      <a:pPr algn="ctr"/>
                      <a:r>
                        <a:rPr lang="en-US" sz="2400" i="0">
                          <a:solidFill>
                            <a:schemeClr val="accent5">
                              <a:lumMod val="75000"/>
                            </a:schemeClr>
                          </a:solidFill>
                        </a:rPr>
                        <a:t>(%)</a:t>
                      </a:r>
                    </a:p>
                  </a:txBody>
                  <a:tcPr/>
                </a:tc>
                <a:tc>
                  <a:txBody>
                    <a:bodyPr/>
                    <a:lstStyle/>
                    <a:p>
                      <a:pPr algn="ctr"/>
                      <a:r>
                        <a:rPr lang="en-US" sz="2400" i="0">
                          <a:solidFill>
                            <a:schemeClr val="accent5">
                              <a:lumMod val="75000"/>
                            </a:schemeClr>
                          </a:solidFill>
                        </a:rPr>
                        <a:t>(%)</a:t>
                      </a:r>
                    </a:p>
                  </a:txBody>
                  <a:tcPr/>
                </a:tc>
                <a:extLst>
                  <a:ext uri="{0D108BD9-81ED-4DB2-BD59-A6C34878D82A}">
                    <a16:rowId xmlns:a16="http://schemas.microsoft.com/office/drawing/2014/main" val="3387656124"/>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North America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304</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87.9</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8.9</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9.0</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7.7</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15038205"/>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Latin America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75</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57.3</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8.5</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8.7</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7.0</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9640015"/>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Western Europe</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118</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75.8</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7.6</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7.4</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5.7</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71348"/>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Eastern Europe</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284</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79.4</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7.8</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8.0</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6.2</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5790724"/>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Africa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90</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85.0</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8.0</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8.4</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7.8</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97792"/>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Asia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41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74.6</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8.6</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8754470"/>
                  </a:ext>
                </a:extLst>
              </a:tr>
              <a:tr h="370840">
                <a:tc>
                  <a:txBody>
                    <a:bodyPr/>
                    <a:lstStyle/>
                    <a:p>
                      <a:pPr marL="0" marR="0" algn="just">
                        <a:lnSpc>
                          <a:spcPct val="107000"/>
                        </a:lnSpc>
                        <a:spcBef>
                          <a:spcPts val="0"/>
                        </a:spcBef>
                        <a:spcAft>
                          <a:spcPts val="0"/>
                        </a:spcAft>
                      </a:pPr>
                      <a:r>
                        <a:rPr lang="en-US" sz="2400" kern="0">
                          <a:solidFill>
                            <a:srgbClr val="000000"/>
                          </a:solidFill>
                          <a:effectLst/>
                          <a:latin typeface="+mj-lt"/>
                          <a:ea typeface="Times New Roman" panose="02020603050405020304" pitchFamily="18" charset="0"/>
                          <a:cs typeface="Arial" panose="020B0604020202020204" pitchFamily="34" charset="0"/>
                        </a:rPr>
                        <a:t>Oceania</a:t>
                      </a:r>
                      <a:endParaRPr lang="en-US" sz="2400" kern="100">
                        <a:effectLst/>
                        <a:latin typeface="+mj-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63.9</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8.1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kern="0">
                          <a:solidFill>
                            <a:srgbClr val="000000"/>
                          </a:solidFill>
                          <a:effectLst/>
                          <a:latin typeface="+mn-lt"/>
                          <a:ea typeface="Times New Roman" panose="02020603050405020304" pitchFamily="18" charset="0"/>
                          <a:cs typeface="Arial" panose="020B0604020202020204" pitchFamily="34" charset="0"/>
                        </a:rPr>
                        <a:t>7.1</a:t>
                      </a:r>
                      <a:endParaRPr lang="en-US" sz="2400" kern="10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4337663"/>
                  </a:ext>
                </a:extLst>
              </a:tr>
            </a:tbl>
          </a:graphicData>
        </a:graphic>
      </p:graphicFrame>
    </p:spTree>
    <p:extLst>
      <p:ext uri="{BB962C8B-B14F-4D97-AF65-F5344CB8AC3E}">
        <p14:creationId xmlns:p14="http://schemas.microsoft.com/office/powerpoint/2010/main" val="2984423192"/>
      </p:ext>
    </p:extLst>
  </p:cSld>
  <p:clrMapOvr>
    <a:masterClrMapping/>
  </p:clrMapOvr>
  <p:transition/>
</p:sld>
</file>

<file path=ppt/theme/theme1.xml><?xml version="1.0" encoding="utf-8"?>
<a:theme xmlns:a="http://schemas.openxmlformats.org/drawingml/2006/main" name="2_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1439</Words>
  <Application>Microsoft Office PowerPoint</Application>
  <PresentationFormat>Widescreen</PresentationFormat>
  <Paragraphs>553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Wingdings</vt:lpstr>
      <vt:lpstr>2_AIP-2017 16-9 Slide Master</vt:lpstr>
      <vt:lpstr>Comparison of genomic merit, pedigree completeness, inbreeding, and relationships of genotyped animals across continents</vt:lpstr>
      <vt:lpstr>Juneteenth holiday today!</vt:lpstr>
      <vt:lpstr>Data and edits</vt:lpstr>
      <vt:lpstr>Recent female genotypes by continental region (Dec 2023)</vt:lpstr>
      <vt:lpstr>Continental regions defined for genotypes</vt:lpstr>
      <vt:lpstr>Countries sending the most genotypes</vt:lpstr>
      <vt:lpstr>Genotyped Holstein females: General stats</vt:lpstr>
      <vt:lpstr>Genotyped females by continent - Holsteins</vt:lpstr>
      <vt:lpstr>Genotyped females by continent - Jerseys</vt:lpstr>
      <vt:lpstr>Proven bulls: General stats</vt:lpstr>
      <vt:lpstr>Comparing proven bulls of each breed by country</vt:lpstr>
      <vt:lpstr>Bull comparisons by country – Holsteins</vt:lpstr>
      <vt:lpstr>Bull properties by country – Holsteins</vt:lpstr>
      <vt:lpstr>Conclusions</vt:lpstr>
      <vt:lpstr>Acknowledgments</vt:lpstr>
      <vt:lpstr>Civil War rifle carried 1861-64 by Jan (John) VanRaden</vt:lpstr>
      <vt:lpstr>Happy Juneteenth from VanRaden family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Vanraden, Paul</dc:creator>
  <cp:lastModifiedBy>Vanraden, Paul - REE-ARS</cp:lastModifiedBy>
  <cp:revision>1</cp:revision>
  <dcterms:created xsi:type="dcterms:W3CDTF">2022-11-04T22:48:32Z</dcterms:created>
  <dcterms:modified xsi:type="dcterms:W3CDTF">2024-06-10T20:13:39Z</dcterms:modified>
</cp:coreProperties>
</file>