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63" r:id="rId2"/>
    <p:sldId id="999" r:id="rId3"/>
    <p:sldId id="989" r:id="rId4"/>
    <p:sldId id="1012" r:id="rId5"/>
    <p:sldId id="969" r:id="rId6"/>
    <p:sldId id="282" r:id="rId7"/>
    <p:sldId id="1003" r:id="rId8"/>
    <p:sldId id="1004" r:id="rId9"/>
    <p:sldId id="1009" r:id="rId10"/>
    <p:sldId id="937" r:id="rId11"/>
    <p:sldId id="1005" r:id="rId12"/>
    <p:sldId id="1007" r:id="rId13"/>
    <p:sldId id="998" r:id="rId14"/>
    <p:sldId id="981" r:id="rId15"/>
    <p:sldId id="971" r:id="rId16"/>
    <p:sldId id="1006" r:id="rId17"/>
    <p:sldId id="305" r:id="rId18"/>
    <p:sldId id="979" r:id="rId19"/>
    <p:sldId id="258" r:id="rId20"/>
    <p:sldId id="977" r:id="rId21"/>
    <p:sldId id="1000" r:id="rId22"/>
    <p:sldId id="1001" r:id="rId23"/>
    <p:sldId id="935" r:id="rId24"/>
    <p:sldId id="919" r:id="rId25"/>
    <p:sldId id="1008" r:id="rId26"/>
    <p:sldId id="813" r:id="rId27"/>
    <p:sldId id="815" r:id="rId28"/>
    <p:sldId id="814" r:id="rId29"/>
    <p:sldId id="811" r:id="rId30"/>
    <p:sldId id="818" r:id="rId31"/>
    <p:sldId id="798" r:id="rId32"/>
    <p:sldId id="1010" r:id="rId33"/>
    <p:sldId id="1011" r:id="rId34"/>
    <p:sldId id="289" r:id="rId35"/>
    <p:sldId id="940" r:id="rId36"/>
    <p:sldId id="920" r:id="rId37"/>
    <p:sldId id="976" r:id="rId38"/>
    <p:sldId id="280" r:id="rId39"/>
    <p:sldId id="997" r:id="rId40"/>
    <p:sldId id="97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DB0165-C356-48C9-A8C0-20FA6CDE700C}" v="37" dt="2024-04-25T18:30:01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61077BA7-124E-4AAF-9918-2E582E845D44}"/>
    <pc:docChg chg="undo custSel addSld delSld modSld sldOrd modMainMaster">
      <pc:chgData name="Vanraden, Paul - REE-ARS" userId="91602886-fe7f-4860-9714-56e67139aa92" providerId="ADAL" clId="{61077BA7-124E-4AAF-9918-2E582E845D44}" dt="2024-02-16T21:55:12.136" v="3653" actId="20577"/>
      <pc:docMkLst>
        <pc:docMk/>
      </pc:docMkLst>
      <pc:sldChg chg="modSp mod ord">
        <pc:chgData name="Vanraden, Paul - REE-ARS" userId="91602886-fe7f-4860-9714-56e67139aa92" providerId="ADAL" clId="{61077BA7-124E-4AAF-9918-2E582E845D44}" dt="2024-02-07T14:48:25.887" v="2222" actId="1076"/>
        <pc:sldMkLst>
          <pc:docMk/>
          <pc:sldMk cId="1472799443" sldId="305"/>
        </pc:sldMkLst>
        <pc:spChg chg="mod">
          <ac:chgData name="Vanraden, Paul - REE-ARS" userId="91602886-fe7f-4860-9714-56e67139aa92" providerId="ADAL" clId="{61077BA7-124E-4AAF-9918-2E582E845D44}" dt="2024-01-05T18:45:13.205" v="1268"/>
          <ac:spMkLst>
            <pc:docMk/>
            <pc:sldMk cId="1472799443" sldId="305"/>
            <ac:spMk id="2" creationId="{2F2821C9-D72B-4E26-A747-0518B1E6A78D}"/>
          </ac:spMkLst>
        </pc:spChg>
        <pc:spChg chg="mod">
          <ac:chgData name="Vanraden, Paul - REE-ARS" userId="91602886-fe7f-4860-9714-56e67139aa92" providerId="ADAL" clId="{61077BA7-124E-4AAF-9918-2E582E845D44}" dt="2024-01-05T19:13:51.372" v="1404" actId="20577"/>
          <ac:spMkLst>
            <pc:docMk/>
            <pc:sldMk cId="1472799443" sldId="305"/>
            <ac:spMk id="3" creationId="{BC9136C3-8169-487F-8095-52F2D9897EE6}"/>
          </ac:spMkLst>
        </pc:spChg>
        <pc:picChg chg="mod">
          <ac:chgData name="Vanraden, Paul - REE-ARS" userId="91602886-fe7f-4860-9714-56e67139aa92" providerId="ADAL" clId="{61077BA7-124E-4AAF-9918-2E582E845D44}" dt="2024-02-07T14:48:25.887" v="2222" actId="1076"/>
          <ac:picMkLst>
            <pc:docMk/>
            <pc:sldMk cId="1472799443" sldId="305"/>
            <ac:picMk id="4" creationId="{ABFBF628-761B-4231-87CA-7A392CC151B8}"/>
          </ac:picMkLst>
        </pc:picChg>
      </pc:sldChg>
      <pc:sldChg chg="modSp mod">
        <pc:chgData name="Vanraden, Paul - REE-ARS" userId="91602886-fe7f-4860-9714-56e67139aa92" providerId="ADAL" clId="{61077BA7-124E-4AAF-9918-2E582E845D44}" dt="2024-01-05T19:38:01.908" v="1439" actId="20577"/>
        <pc:sldMkLst>
          <pc:docMk/>
          <pc:sldMk cId="1960622289" sldId="798"/>
        </pc:sldMkLst>
        <pc:spChg chg="mod">
          <ac:chgData name="Vanraden, Paul - REE-ARS" userId="91602886-fe7f-4860-9714-56e67139aa92" providerId="ADAL" clId="{61077BA7-124E-4AAF-9918-2E582E845D44}" dt="2024-01-05T19:38:01.908" v="1439" actId="20577"/>
          <ac:spMkLst>
            <pc:docMk/>
            <pc:sldMk cId="1960622289" sldId="798"/>
            <ac:spMk id="2" creationId="{9DBCAEC0-98DE-41CA-96A0-37AF9E3E1BB4}"/>
          </ac:spMkLst>
        </pc:spChg>
      </pc:sldChg>
      <pc:sldChg chg="del">
        <pc:chgData name="Vanraden, Paul - REE-ARS" userId="91602886-fe7f-4860-9714-56e67139aa92" providerId="ADAL" clId="{61077BA7-124E-4AAF-9918-2E582E845D44}" dt="2024-01-02T17:57:25.497" v="25" actId="47"/>
        <pc:sldMkLst>
          <pc:docMk/>
          <pc:sldMk cId="765899709" sldId="937"/>
        </pc:sldMkLst>
      </pc:sldChg>
      <pc:sldChg chg="del">
        <pc:chgData name="Vanraden, Paul - REE-ARS" userId="91602886-fe7f-4860-9714-56e67139aa92" providerId="ADAL" clId="{61077BA7-124E-4AAF-9918-2E582E845D44}" dt="2024-01-02T17:57:31.013" v="27" actId="47"/>
        <pc:sldMkLst>
          <pc:docMk/>
          <pc:sldMk cId="1211588142" sldId="938"/>
        </pc:sldMkLst>
      </pc:sldChg>
      <pc:sldChg chg="del">
        <pc:chgData name="Vanraden, Paul - REE-ARS" userId="91602886-fe7f-4860-9714-56e67139aa92" providerId="ADAL" clId="{61077BA7-124E-4AAF-9918-2E582E845D44}" dt="2024-01-02T17:57:28.294" v="26" actId="47"/>
        <pc:sldMkLst>
          <pc:docMk/>
          <pc:sldMk cId="2562154601" sldId="939"/>
        </pc:sldMkLst>
      </pc:sldChg>
      <pc:sldChg chg="del">
        <pc:chgData name="Vanraden, Paul - REE-ARS" userId="91602886-fe7f-4860-9714-56e67139aa92" providerId="ADAL" clId="{61077BA7-124E-4AAF-9918-2E582E845D44}" dt="2024-01-02T18:04:01.360" v="28" actId="47"/>
        <pc:sldMkLst>
          <pc:docMk/>
          <pc:sldMk cId="3192566693" sldId="961"/>
        </pc:sldMkLst>
      </pc:sldChg>
      <pc:sldChg chg="del">
        <pc:chgData name="Vanraden, Paul - REE-ARS" userId="91602886-fe7f-4860-9714-56e67139aa92" providerId="ADAL" clId="{61077BA7-124E-4AAF-9918-2E582E845D44}" dt="2024-01-02T18:04:04.157" v="29" actId="47"/>
        <pc:sldMkLst>
          <pc:docMk/>
          <pc:sldMk cId="1886980951" sldId="962"/>
        </pc:sldMkLst>
      </pc:sldChg>
      <pc:sldChg chg="modSp mod">
        <pc:chgData name="Vanraden, Paul - REE-ARS" userId="91602886-fe7f-4860-9714-56e67139aa92" providerId="ADAL" clId="{61077BA7-124E-4AAF-9918-2E582E845D44}" dt="2024-01-19T19:36:36.262" v="1504" actId="255"/>
        <pc:sldMkLst>
          <pc:docMk/>
          <pc:sldMk cId="108328702" sldId="963"/>
        </pc:sldMkLst>
        <pc:spChg chg="mod">
          <ac:chgData name="Vanraden, Paul - REE-ARS" userId="91602886-fe7f-4860-9714-56e67139aa92" providerId="ADAL" clId="{61077BA7-124E-4AAF-9918-2E582E845D44}" dt="2024-01-08T17:55:39.435" v="1473" actId="2710"/>
          <ac:spMkLst>
            <pc:docMk/>
            <pc:sldMk cId="108328702" sldId="963"/>
            <ac:spMk id="2" creationId="{939BC2A7-1041-1BD1-BBE6-DA5E87EF09B2}"/>
          </ac:spMkLst>
        </pc:spChg>
        <pc:spChg chg="mod">
          <ac:chgData name="Vanraden, Paul - REE-ARS" userId="91602886-fe7f-4860-9714-56e67139aa92" providerId="ADAL" clId="{61077BA7-124E-4AAF-9918-2E582E845D44}" dt="2024-01-19T19:36:36.262" v="1504" actId="255"/>
          <ac:spMkLst>
            <pc:docMk/>
            <pc:sldMk cId="108328702" sldId="963"/>
            <ac:spMk id="3" creationId="{76DD6108-4D09-269E-8AB4-838DD35480EF}"/>
          </ac:spMkLst>
        </pc:spChg>
      </pc:sldChg>
      <pc:sldChg chg="del">
        <pc:chgData name="Vanraden, Paul - REE-ARS" userId="91602886-fe7f-4860-9714-56e67139aa92" providerId="ADAL" clId="{61077BA7-124E-4AAF-9918-2E582E845D44}" dt="2024-01-02T17:56:24.174" v="22" actId="47"/>
        <pc:sldMkLst>
          <pc:docMk/>
          <pc:sldMk cId="1248864859" sldId="964"/>
        </pc:sldMkLst>
      </pc:sldChg>
      <pc:sldChg chg="del">
        <pc:chgData name="Vanraden, Paul - REE-ARS" userId="91602886-fe7f-4860-9714-56e67139aa92" providerId="ADAL" clId="{61077BA7-124E-4AAF-9918-2E582E845D44}" dt="2024-01-02T17:56:33.266" v="24" actId="47"/>
        <pc:sldMkLst>
          <pc:docMk/>
          <pc:sldMk cId="2939856512" sldId="965"/>
        </pc:sldMkLst>
      </pc:sldChg>
      <pc:sldChg chg="del">
        <pc:chgData name="Vanraden, Paul - REE-ARS" userId="91602886-fe7f-4860-9714-56e67139aa92" providerId="ADAL" clId="{61077BA7-124E-4AAF-9918-2E582E845D44}" dt="2024-01-02T17:56:30.985" v="23" actId="47"/>
        <pc:sldMkLst>
          <pc:docMk/>
          <pc:sldMk cId="2629696935" sldId="967"/>
        </pc:sldMkLst>
      </pc:sldChg>
      <pc:sldChg chg="modSp mod ord">
        <pc:chgData name="Vanraden, Paul - REE-ARS" userId="91602886-fe7f-4860-9714-56e67139aa92" providerId="ADAL" clId="{61077BA7-124E-4AAF-9918-2E582E845D44}" dt="2024-01-05T19:27:24.536" v="1406"/>
        <pc:sldMkLst>
          <pc:docMk/>
          <pc:sldMk cId="2301832153" sldId="970"/>
        </pc:sldMkLst>
        <pc:spChg chg="mod">
          <ac:chgData name="Vanraden, Paul - REE-ARS" userId="91602886-fe7f-4860-9714-56e67139aa92" providerId="ADAL" clId="{61077BA7-124E-4AAF-9918-2E582E845D44}" dt="2024-01-02T18:18:25.276" v="83" actId="20577"/>
          <ac:spMkLst>
            <pc:docMk/>
            <pc:sldMk cId="2301832153" sldId="970"/>
            <ac:spMk id="6" creationId="{19EAF5A5-9242-213D-78DE-35601C00231B}"/>
          </ac:spMkLst>
        </pc:spChg>
      </pc:sldChg>
      <pc:sldChg chg="del">
        <pc:chgData name="Vanraden, Paul - REE-ARS" userId="91602886-fe7f-4860-9714-56e67139aa92" providerId="ADAL" clId="{61077BA7-124E-4AAF-9918-2E582E845D44}" dt="2024-01-02T18:04:06.798" v="30" actId="47"/>
        <pc:sldMkLst>
          <pc:docMk/>
          <pc:sldMk cId="2653214222" sldId="972"/>
        </pc:sldMkLst>
      </pc:sldChg>
      <pc:sldChg chg="modSp mod">
        <pc:chgData name="Vanraden, Paul - REE-ARS" userId="91602886-fe7f-4860-9714-56e67139aa92" providerId="ADAL" clId="{61077BA7-124E-4AAF-9918-2E582E845D44}" dt="2024-01-24T18:38:42.225" v="1986" actId="20577"/>
        <pc:sldMkLst>
          <pc:docMk/>
          <pc:sldMk cId="3525097151" sldId="973"/>
        </pc:sldMkLst>
        <pc:spChg chg="mod">
          <ac:chgData name="Vanraden, Paul - REE-ARS" userId="91602886-fe7f-4860-9714-56e67139aa92" providerId="ADAL" clId="{61077BA7-124E-4AAF-9918-2E582E845D44}" dt="2024-01-24T18:38:42.225" v="1986" actId="20577"/>
          <ac:spMkLst>
            <pc:docMk/>
            <pc:sldMk cId="3525097151" sldId="973"/>
            <ac:spMk id="2" creationId="{F5460EB1-5215-5223-CBB7-313131F330D1}"/>
          </ac:spMkLst>
        </pc:spChg>
      </pc:sldChg>
      <pc:sldChg chg="modSp new mod ord">
        <pc:chgData name="Vanraden, Paul - REE-ARS" userId="91602886-fe7f-4860-9714-56e67139aa92" providerId="ADAL" clId="{61077BA7-124E-4AAF-9918-2E582E845D44}" dt="2024-02-07T14:47:12.607" v="2217" actId="13926"/>
        <pc:sldMkLst>
          <pc:docMk/>
          <pc:sldMk cId="1922895986" sldId="974"/>
        </pc:sldMkLst>
        <pc:spChg chg="mod">
          <ac:chgData name="Vanraden, Paul - REE-ARS" userId="91602886-fe7f-4860-9714-56e67139aa92" providerId="ADAL" clId="{61077BA7-124E-4AAF-9918-2E582E845D44}" dt="2024-01-05T17:01:05.153" v="320" actId="20577"/>
          <ac:spMkLst>
            <pc:docMk/>
            <pc:sldMk cId="1922895986" sldId="974"/>
            <ac:spMk id="2" creationId="{3606CDD5-5BDF-4615-01C4-50F0DF6D4536}"/>
          </ac:spMkLst>
        </pc:spChg>
        <pc:spChg chg="mod">
          <ac:chgData name="Vanraden, Paul - REE-ARS" userId="91602886-fe7f-4860-9714-56e67139aa92" providerId="ADAL" clId="{61077BA7-124E-4AAF-9918-2E582E845D44}" dt="2024-02-07T14:47:12.607" v="2217" actId="13926"/>
          <ac:spMkLst>
            <pc:docMk/>
            <pc:sldMk cId="1922895986" sldId="974"/>
            <ac:spMk id="3" creationId="{9CCEB6F7-0665-0B58-5403-6C9387570E17}"/>
          </ac:spMkLst>
        </pc:spChg>
      </pc:sldChg>
      <pc:sldChg chg="modSp mod">
        <pc:chgData name="Vanraden, Paul - REE-ARS" userId="91602886-fe7f-4860-9714-56e67139aa92" providerId="ADAL" clId="{61077BA7-124E-4AAF-9918-2E582E845D44}" dt="2024-02-07T14:54:10.483" v="2226" actId="13926"/>
        <pc:sldMkLst>
          <pc:docMk/>
          <pc:sldMk cId="2234343536" sldId="975"/>
        </pc:sldMkLst>
        <pc:spChg chg="mod">
          <ac:chgData name="Vanraden, Paul - REE-ARS" userId="91602886-fe7f-4860-9714-56e67139aa92" providerId="ADAL" clId="{61077BA7-124E-4AAF-9918-2E582E845D44}" dt="2024-02-07T14:54:06.108" v="2225" actId="13926"/>
          <ac:spMkLst>
            <pc:docMk/>
            <pc:sldMk cId="2234343536" sldId="975"/>
            <ac:spMk id="3" creationId="{584A1151-4971-491A-D52B-3F21C82CC234}"/>
          </ac:spMkLst>
        </pc:spChg>
        <pc:spChg chg="mod">
          <ac:chgData name="Vanraden, Paul - REE-ARS" userId="91602886-fe7f-4860-9714-56e67139aa92" providerId="ADAL" clId="{61077BA7-124E-4AAF-9918-2E582E845D44}" dt="2024-02-07T14:54:10.483" v="2226" actId="13926"/>
          <ac:spMkLst>
            <pc:docMk/>
            <pc:sldMk cId="2234343536" sldId="975"/>
            <ac:spMk id="4" creationId="{66423B8A-3B10-57B3-396C-7BD21F685270}"/>
          </ac:spMkLst>
        </pc:spChg>
      </pc:sldChg>
      <pc:sldChg chg="modSp new del mod">
        <pc:chgData name="Vanraden, Paul - REE-ARS" userId="91602886-fe7f-4860-9714-56e67139aa92" providerId="ADAL" clId="{61077BA7-124E-4AAF-9918-2E582E845D44}" dt="2024-01-05T18:44:57.221" v="1261" actId="47"/>
        <pc:sldMkLst>
          <pc:docMk/>
          <pc:sldMk cId="3486887428" sldId="975"/>
        </pc:sldMkLst>
        <pc:spChg chg="mod">
          <ac:chgData name="Vanraden, Paul - REE-ARS" userId="91602886-fe7f-4860-9714-56e67139aa92" providerId="ADAL" clId="{61077BA7-124E-4AAF-9918-2E582E845D44}" dt="2024-01-05T18:44:50.267" v="1260" actId="21"/>
          <ac:spMkLst>
            <pc:docMk/>
            <pc:sldMk cId="3486887428" sldId="975"/>
            <ac:spMk id="2" creationId="{A5881653-17AA-0EAA-C51E-5FD9F53CAFC6}"/>
          </ac:spMkLst>
        </pc:spChg>
      </pc:sldChg>
      <pc:sldChg chg="addSp modSp new mod modClrScheme chgLayout">
        <pc:chgData name="Vanraden, Paul - REE-ARS" userId="91602886-fe7f-4860-9714-56e67139aa92" providerId="ADAL" clId="{61077BA7-124E-4AAF-9918-2E582E845D44}" dt="2024-01-04T17:46:10.045" v="286" actId="20577"/>
        <pc:sldMkLst>
          <pc:docMk/>
          <pc:sldMk cId="3921167203" sldId="976"/>
        </pc:sldMkLst>
        <pc:spChg chg="mod ord">
          <ac:chgData name="Vanraden, Paul - REE-ARS" userId="91602886-fe7f-4860-9714-56e67139aa92" providerId="ADAL" clId="{61077BA7-124E-4AAF-9918-2E582E845D44}" dt="2024-01-04T17:43:05.328" v="160" actId="700"/>
          <ac:spMkLst>
            <pc:docMk/>
            <pc:sldMk cId="3921167203" sldId="976"/>
            <ac:spMk id="2" creationId="{1D152B15-7BE1-9B19-5A49-9475AD709F16}"/>
          </ac:spMkLst>
        </pc:spChg>
        <pc:spChg chg="add mod ord">
          <ac:chgData name="Vanraden, Paul - REE-ARS" userId="91602886-fe7f-4860-9714-56e67139aa92" providerId="ADAL" clId="{61077BA7-124E-4AAF-9918-2E582E845D44}" dt="2024-01-04T17:46:10.045" v="286" actId="20577"/>
          <ac:spMkLst>
            <pc:docMk/>
            <pc:sldMk cId="3921167203" sldId="976"/>
            <ac:spMk id="3" creationId="{8F6209E0-340A-9FC9-B2E6-4FD00F20DFC0}"/>
          </ac:spMkLst>
        </pc:spChg>
      </pc:sldChg>
      <pc:sldChg chg="addSp delSp modSp new mod">
        <pc:chgData name="Vanraden, Paul - REE-ARS" userId="91602886-fe7f-4860-9714-56e67139aa92" providerId="ADAL" clId="{61077BA7-124E-4AAF-9918-2E582E845D44}" dt="2024-01-08T17:27:05.751" v="1452" actId="20577"/>
        <pc:sldMkLst>
          <pc:docMk/>
          <pc:sldMk cId="2434682209" sldId="977"/>
        </pc:sldMkLst>
        <pc:spChg chg="mod">
          <ac:chgData name="Vanraden, Paul - REE-ARS" userId="91602886-fe7f-4860-9714-56e67139aa92" providerId="ADAL" clId="{61077BA7-124E-4AAF-9918-2E582E845D44}" dt="2024-01-08T17:27:05.751" v="1452" actId="20577"/>
          <ac:spMkLst>
            <pc:docMk/>
            <pc:sldMk cId="2434682209" sldId="977"/>
            <ac:spMk id="2" creationId="{2AC285B9-0F8D-186A-6F82-32911EA9052C}"/>
          </ac:spMkLst>
        </pc:spChg>
        <pc:spChg chg="del">
          <ac:chgData name="Vanraden, Paul - REE-ARS" userId="91602886-fe7f-4860-9714-56e67139aa92" providerId="ADAL" clId="{61077BA7-124E-4AAF-9918-2E582E845D44}" dt="2024-01-06T00:50:50.238" v="1440"/>
          <ac:spMkLst>
            <pc:docMk/>
            <pc:sldMk cId="2434682209" sldId="977"/>
            <ac:spMk id="3" creationId="{CA12B08D-15D9-F650-7C10-E4B8F4187695}"/>
          </ac:spMkLst>
        </pc:spChg>
        <pc:picChg chg="add mod">
          <ac:chgData name="Vanraden, Paul - REE-ARS" userId="91602886-fe7f-4860-9714-56e67139aa92" providerId="ADAL" clId="{61077BA7-124E-4AAF-9918-2E582E845D44}" dt="2024-01-06T00:51:09.864" v="1442" actId="14100"/>
          <ac:picMkLst>
            <pc:docMk/>
            <pc:sldMk cId="2434682209" sldId="977"/>
            <ac:picMk id="4" creationId="{827BA3DF-D5C6-E9D8-100B-9424D7286408}"/>
          </ac:picMkLst>
        </pc:picChg>
      </pc:sldChg>
      <pc:sldChg chg="modSp new mod">
        <pc:chgData name="Vanraden, Paul - REE-ARS" userId="91602886-fe7f-4860-9714-56e67139aa92" providerId="ADAL" clId="{61077BA7-124E-4AAF-9918-2E582E845D44}" dt="2024-01-08T17:27:26.246" v="1460" actId="20577"/>
        <pc:sldMkLst>
          <pc:docMk/>
          <pc:sldMk cId="948433865" sldId="978"/>
        </pc:sldMkLst>
        <pc:spChg chg="mod">
          <ac:chgData name="Vanraden, Paul - REE-ARS" userId="91602886-fe7f-4860-9714-56e67139aa92" providerId="ADAL" clId="{61077BA7-124E-4AAF-9918-2E582E845D44}" dt="2024-01-08T17:27:26.246" v="1460" actId="20577"/>
          <ac:spMkLst>
            <pc:docMk/>
            <pc:sldMk cId="948433865" sldId="978"/>
            <ac:spMk id="2" creationId="{7CF45A4E-38C5-5137-3DAB-E52488451C8D}"/>
          </ac:spMkLst>
        </pc:spChg>
        <pc:spChg chg="mod">
          <ac:chgData name="Vanraden, Paul - REE-ARS" userId="91602886-fe7f-4860-9714-56e67139aa92" providerId="ADAL" clId="{61077BA7-124E-4AAF-9918-2E582E845D44}" dt="2024-01-05T18:19:30.159" v="1258" actId="207"/>
          <ac:spMkLst>
            <pc:docMk/>
            <pc:sldMk cId="948433865" sldId="978"/>
            <ac:spMk id="3" creationId="{4B77FF20-2383-0ADE-8D88-FA780663C8DE}"/>
          </ac:spMkLst>
        </pc:spChg>
      </pc:sldChg>
      <pc:sldChg chg="addSp delSp modSp new mod ord">
        <pc:chgData name="Vanraden, Paul - REE-ARS" userId="91602886-fe7f-4860-9714-56e67139aa92" providerId="ADAL" clId="{61077BA7-124E-4AAF-9918-2E582E845D44}" dt="2024-02-07T14:48:36.449" v="2223"/>
        <pc:sldMkLst>
          <pc:docMk/>
          <pc:sldMk cId="2350758596" sldId="979"/>
        </pc:sldMkLst>
        <pc:spChg chg="mod">
          <ac:chgData name="Vanraden, Paul - REE-ARS" userId="91602886-fe7f-4860-9714-56e67139aa92" providerId="ADAL" clId="{61077BA7-124E-4AAF-9918-2E582E845D44}" dt="2024-01-05T19:04:25.422" v="1368" actId="20577"/>
          <ac:spMkLst>
            <pc:docMk/>
            <pc:sldMk cId="2350758596" sldId="979"/>
            <ac:spMk id="2" creationId="{0F9090D3-1D0C-A9BA-02B2-29A19D246B6E}"/>
          </ac:spMkLst>
        </pc:spChg>
        <pc:spChg chg="del">
          <ac:chgData name="Vanraden, Paul - REE-ARS" userId="91602886-fe7f-4860-9714-56e67139aa92" providerId="ADAL" clId="{61077BA7-124E-4AAF-9918-2E582E845D44}" dt="2024-01-05T19:00:39.927" v="1326"/>
          <ac:spMkLst>
            <pc:docMk/>
            <pc:sldMk cId="2350758596" sldId="979"/>
            <ac:spMk id="3" creationId="{BEAC7731-E9E5-82F8-0B12-18B357CE81FA}"/>
          </ac:spMkLst>
        </pc:spChg>
        <pc:spChg chg="add mod">
          <ac:chgData name="Vanraden, Paul - REE-ARS" userId="91602886-fe7f-4860-9714-56e67139aa92" providerId="ADAL" clId="{61077BA7-124E-4AAF-9918-2E582E845D44}" dt="2024-01-05T19:06:52.384" v="1389" actId="1076"/>
          <ac:spMkLst>
            <pc:docMk/>
            <pc:sldMk cId="2350758596" sldId="979"/>
            <ac:spMk id="4" creationId="{200C2040-0C37-EEF3-2FB8-511BC0901855}"/>
          </ac:spMkLst>
        </pc:spChg>
        <pc:picChg chg="add mod">
          <ac:chgData name="Vanraden, Paul - REE-ARS" userId="91602886-fe7f-4860-9714-56e67139aa92" providerId="ADAL" clId="{61077BA7-124E-4AAF-9918-2E582E845D44}" dt="2024-02-07T14:48:36.449" v="2223"/>
          <ac:picMkLst>
            <pc:docMk/>
            <pc:sldMk cId="2350758596" sldId="979"/>
            <ac:picMk id="3" creationId="{4EB06488-6753-94CD-213B-DD9763BAF8C6}"/>
          </ac:picMkLst>
        </pc:picChg>
        <pc:picChg chg="add mod">
          <ac:chgData name="Vanraden, Paul - REE-ARS" userId="91602886-fe7f-4860-9714-56e67139aa92" providerId="ADAL" clId="{61077BA7-124E-4AAF-9918-2E582E845D44}" dt="2024-01-05T19:00:39.927" v="1326"/>
          <ac:picMkLst>
            <pc:docMk/>
            <pc:sldMk cId="2350758596" sldId="979"/>
            <ac:picMk id="1026" creationId="{64EDF043-41FE-0DEA-B65F-5F31E6D44373}"/>
          </ac:picMkLst>
        </pc:picChg>
      </pc:sldChg>
      <pc:sldChg chg="modSp mod">
        <pc:chgData name="Vanraden, Paul - REE-ARS" userId="91602886-fe7f-4860-9714-56e67139aa92" providerId="ADAL" clId="{61077BA7-124E-4AAF-9918-2E582E845D44}" dt="2024-02-07T14:50:42.862" v="2224" actId="13926"/>
        <pc:sldMkLst>
          <pc:docMk/>
          <pc:sldMk cId="1787056919" sldId="980"/>
        </pc:sldMkLst>
        <pc:spChg chg="mod">
          <ac:chgData name="Vanraden, Paul - REE-ARS" userId="91602886-fe7f-4860-9714-56e67139aa92" providerId="ADAL" clId="{61077BA7-124E-4AAF-9918-2E582E845D44}" dt="2024-02-07T14:50:42.862" v="2224" actId="13926"/>
          <ac:spMkLst>
            <pc:docMk/>
            <pc:sldMk cId="1787056919" sldId="980"/>
            <ac:spMk id="3" creationId="{6DC2483A-9A35-9E90-DBD6-38C90BE1187A}"/>
          </ac:spMkLst>
        </pc:spChg>
      </pc:sldChg>
      <pc:sldChg chg="modSp mod">
        <pc:chgData name="Vanraden, Paul - REE-ARS" userId="91602886-fe7f-4860-9714-56e67139aa92" providerId="ADAL" clId="{61077BA7-124E-4AAF-9918-2E582E845D44}" dt="2024-01-22T21:07:12.532" v="1983" actId="20577"/>
        <pc:sldMkLst>
          <pc:docMk/>
          <pc:sldMk cId="2140396587" sldId="982"/>
        </pc:sldMkLst>
        <pc:spChg chg="mod">
          <ac:chgData name="Vanraden, Paul - REE-ARS" userId="91602886-fe7f-4860-9714-56e67139aa92" providerId="ADAL" clId="{61077BA7-124E-4AAF-9918-2E582E845D44}" dt="2024-01-22T19:36:05.521" v="1518" actId="20577"/>
          <ac:spMkLst>
            <pc:docMk/>
            <pc:sldMk cId="2140396587" sldId="982"/>
            <ac:spMk id="2" creationId="{40A60FF8-A2BA-60D4-0D11-3A26DAA9288B}"/>
          </ac:spMkLst>
        </pc:spChg>
        <pc:spChg chg="mod">
          <ac:chgData name="Vanraden, Paul - REE-ARS" userId="91602886-fe7f-4860-9714-56e67139aa92" providerId="ADAL" clId="{61077BA7-124E-4AAF-9918-2E582E845D44}" dt="2024-01-22T21:07:12.532" v="1983" actId="20577"/>
          <ac:spMkLst>
            <pc:docMk/>
            <pc:sldMk cId="2140396587" sldId="982"/>
            <ac:spMk id="3" creationId="{DE1A7568-8CCD-5435-692B-2C17FE6EE0A5}"/>
          </ac:spMkLst>
        </pc:spChg>
      </pc:sldChg>
      <pc:sldChg chg="modSp new mod">
        <pc:chgData name="Vanraden, Paul - REE-ARS" userId="91602886-fe7f-4860-9714-56e67139aa92" providerId="ADAL" clId="{61077BA7-124E-4AAF-9918-2E582E845D44}" dt="2024-01-24T18:40:28.548" v="2033" actId="20577"/>
        <pc:sldMkLst>
          <pc:docMk/>
          <pc:sldMk cId="1892061089" sldId="983"/>
        </pc:sldMkLst>
        <pc:spChg chg="mod">
          <ac:chgData name="Vanraden, Paul - REE-ARS" userId="91602886-fe7f-4860-9714-56e67139aa92" providerId="ADAL" clId="{61077BA7-124E-4AAF-9918-2E582E845D44}" dt="2024-01-24T18:39:05.832" v="2012" actId="20577"/>
          <ac:spMkLst>
            <pc:docMk/>
            <pc:sldMk cId="1892061089" sldId="983"/>
            <ac:spMk id="2" creationId="{1C5A9C11-2AF8-56F8-C59D-8147CCE1999E}"/>
          </ac:spMkLst>
        </pc:spChg>
        <pc:spChg chg="mod">
          <ac:chgData name="Vanraden, Paul - REE-ARS" userId="91602886-fe7f-4860-9714-56e67139aa92" providerId="ADAL" clId="{61077BA7-124E-4AAF-9918-2E582E845D44}" dt="2024-01-24T18:40:28.548" v="2033" actId="20577"/>
          <ac:spMkLst>
            <pc:docMk/>
            <pc:sldMk cId="1892061089" sldId="983"/>
            <ac:spMk id="3" creationId="{B852C2E2-4988-DEA4-FCA0-B917B0484726}"/>
          </ac:spMkLst>
        </pc:spChg>
      </pc:sldChg>
      <pc:sldChg chg="addSp modSp mod">
        <pc:chgData name="Vanraden, Paul - REE-ARS" userId="91602886-fe7f-4860-9714-56e67139aa92" providerId="ADAL" clId="{61077BA7-124E-4AAF-9918-2E582E845D44}" dt="2024-02-14T17:41:36.970" v="2823" actId="20577"/>
        <pc:sldMkLst>
          <pc:docMk/>
          <pc:sldMk cId="977869874" sldId="984"/>
        </pc:sldMkLst>
        <pc:spChg chg="mod">
          <ac:chgData name="Vanraden, Paul - REE-ARS" userId="91602886-fe7f-4860-9714-56e67139aa92" providerId="ADAL" clId="{61077BA7-124E-4AAF-9918-2E582E845D44}" dt="2024-02-09T14:19:20.661" v="2235" actId="6549"/>
          <ac:spMkLst>
            <pc:docMk/>
            <pc:sldMk cId="977869874" sldId="984"/>
            <ac:spMk id="2" creationId="{D92519BE-33B5-ABCB-7C1D-DBA6B71286D1}"/>
          </ac:spMkLst>
        </pc:spChg>
        <pc:spChg chg="mod">
          <ac:chgData name="Vanraden, Paul - REE-ARS" userId="91602886-fe7f-4860-9714-56e67139aa92" providerId="ADAL" clId="{61077BA7-124E-4AAF-9918-2E582E845D44}" dt="2024-02-14T17:41:36.970" v="2823" actId="20577"/>
          <ac:spMkLst>
            <pc:docMk/>
            <pc:sldMk cId="977869874" sldId="984"/>
            <ac:spMk id="3" creationId="{C03FCCFD-ADA8-9FA3-0380-52FBE201CD86}"/>
          </ac:spMkLst>
        </pc:spChg>
        <pc:picChg chg="add mod">
          <ac:chgData name="Vanraden, Paul - REE-ARS" userId="91602886-fe7f-4860-9714-56e67139aa92" providerId="ADAL" clId="{61077BA7-124E-4AAF-9918-2E582E845D44}" dt="2024-02-14T17:39:29.630" v="2811" actId="14100"/>
          <ac:picMkLst>
            <pc:docMk/>
            <pc:sldMk cId="977869874" sldId="984"/>
            <ac:picMk id="4" creationId="{5470122F-FCDC-3D1D-54C8-C6576A618D4A}"/>
          </ac:picMkLst>
        </pc:picChg>
      </pc:sldChg>
      <pc:sldChg chg="modSp new mod ord">
        <pc:chgData name="Vanraden, Paul - REE-ARS" userId="91602886-fe7f-4860-9714-56e67139aa92" providerId="ADAL" clId="{61077BA7-124E-4AAF-9918-2E582E845D44}" dt="2024-02-14T17:40:43.843" v="2815" actId="20577"/>
        <pc:sldMkLst>
          <pc:docMk/>
          <pc:sldMk cId="2770164609" sldId="985"/>
        </pc:sldMkLst>
        <pc:spChg chg="mod">
          <ac:chgData name="Vanraden, Paul - REE-ARS" userId="91602886-fe7f-4860-9714-56e67139aa92" providerId="ADAL" clId="{61077BA7-124E-4AAF-9918-2E582E845D44}" dt="2024-02-14T17:40:43.843" v="2815" actId="20577"/>
          <ac:spMkLst>
            <pc:docMk/>
            <pc:sldMk cId="2770164609" sldId="985"/>
            <ac:spMk id="2" creationId="{DDD7F8F5-AE6D-7694-B54A-8A698186DF82}"/>
          </ac:spMkLst>
        </pc:spChg>
        <pc:spChg chg="mod">
          <ac:chgData name="Vanraden, Paul - REE-ARS" userId="91602886-fe7f-4860-9714-56e67139aa92" providerId="ADAL" clId="{61077BA7-124E-4AAF-9918-2E582E845D44}" dt="2024-02-07T02:36:01.892" v="2211" actId="13926"/>
          <ac:spMkLst>
            <pc:docMk/>
            <pc:sldMk cId="2770164609" sldId="985"/>
            <ac:spMk id="4" creationId="{32B3C850-D4F6-D3F9-5E1F-43B4E3170E3C}"/>
          </ac:spMkLst>
        </pc:spChg>
      </pc:sldChg>
      <pc:sldChg chg="modSp new mod">
        <pc:chgData name="Vanraden, Paul - REE-ARS" userId="91602886-fe7f-4860-9714-56e67139aa92" providerId="ADAL" clId="{61077BA7-124E-4AAF-9918-2E582E845D44}" dt="2024-02-12T15:34:31.841" v="2772" actId="6549"/>
        <pc:sldMkLst>
          <pc:docMk/>
          <pc:sldMk cId="2053352576" sldId="986"/>
        </pc:sldMkLst>
        <pc:spChg chg="mod">
          <ac:chgData name="Vanraden, Paul - REE-ARS" userId="91602886-fe7f-4860-9714-56e67139aa92" providerId="ADAL" clId="{61077BA7-124E-4AAF-9918-2E582E845D44}" dt="2024-02-09T14:28:55.777" v="2467" actId="20577"/>
          <ac:spMkLst>
            <pc:docMk/>
            <pc:sldMk cId="2053352576" sldId="986"/>
            <ac:spMk id="2" creationId="{67E65664-DDE6-2596-B80F-D4032B5A3F52}"/>
          </ac:spMkLst>
        </pc:spChg>
        <pc:spChg chg="mod">
          <ac:chgData name="Vanraden, Paul - REE-ARS" userId="91602886-fe7f-4860-9714-56e67139aa92" providerId="ADAL" clId="{61077BA7-124E-4AAF-9918-2E582E845D44}" dt="2024-02-09T14:32:30.864" v="2608" actId="13926"/>
          <ac:spMkLst>
            <pc:docMk/>
            <pc:sldMk cId="2053352576" sldId="986"/>
            <ac:spMk id="3" creationId="{979D29B4-A25F-F4D2-09A0-189BC7B0F6D0}"/>
          </ac:spMkLst>
        </pc:spChg>
        <pc:spChg chg="mod">
          <ac:chgData name="Vanraden, Paul - REE-ARS" userId="91602886-fe7f-4860-9714-56e67139aa92" providerId="ADAL" clId="{61077BA7-124E-4AAF-9918-2E582E845D44}" dt="2024-02-12T15:34:31.841" v="2772" actId="6549"/>
          <ac:spMkLst>
            <pc:docMk/>
            <pc:sldMk cId="2053352576" sldId="986"/>
            <ac:spMk id="4" creationId="{87437D0B-79BA-BC21-BF76-4AE5B569E56A}"/>
          </ac:spMkLst>
        </pc:spChg>
      </pc:sldChg>
      <pc:sldChg chg="addSp delSp modSp new mod">
        <pc:chgData name="Vanraden, Paul - REE-ARS" userId="91602886-fe7f-4860-9714-56e67139aa92" providerId="ADAL" clId="{61077BA7-124E-4AAF-9918-2E582E845D44}" dt="2024-02-16T21:55:12.136" v="3653" actId="20577"/>
        <pc:sldMkLst>
          <pc:docMk/>
          <pc:sldMk cId="4100695980" sldId="988"/>
        </pc:sldMkLst>
        <pc:spChg chg="mod">
          <ac:chgData name="Vanraden, Paul - REE-ARS" userId="91602886-fe7f-4860-9714-56e67139aa92" providerId="ADAL" clId="{61077BA7-124E-4AAF-9918-2E582E845D44}" dt="2024-02-14T17:54:04.367" v="3059" actId="20577"/>
          <ac:spMkLst>
            <pc:docMk/>
            <pc:sldMk cId="4100695980" sldId="988"/>
            <ac:spMk id="2" creationId="{E2C1074B-BEE4-75C6-045C-8D86D28D964F}"/>
          </ac:spMkLst>
        </pc:spChg>
        <pc:spChg chg="del">
          <ac:chgData name="Vanraden, Paul - REE-ARS" userId="91602886-fe7f-4860-9714-56e67139aa92" providerId="ADAL" clId="{61077BA7-124E-4AAF-9918-2E582E845D44}" dt="2024-02-14T17:44:11.257" v="2825" actId="3680"/>
          <ac:spMkLst>
            <pc:docMk/>
            <pc:sldMk cId="4100695980" sldId="988"/>
            <ac:spMk id="3" creationId="{A8B586A7-2335-EE1B-C9B2-7633560C6397}"/>
          </ac:spMkLst>
        </pc:spChg>
        <pc:spChg chg="add mod">
          <ac:chgData name="Vanraden, Paul - REE-ARS" userId="91602886-fe7f-4860-9714-56e67139aa92" providerId="ADAL" clId="{61077BA7-124E-4AAF-9918-2E582E845D44}" dt="2024-02-16T21:55:12.136" v="3653" actId="20577"/>
          <ac:spMkLst>
            <pc:docMk/>
            <pc:sldMk cId="4100695980" sldId="988"/>
            <ac:spMk id="5" creationId="{AE1A84B6-4344-3B50-9D45-81AE94374C18}"/>
          </ac:spMkLst>
        </pc:spChg>
        <pc:graphicFrameChg chg="add mod ord modGraphic">
          <ac:chgData name="Vanraden, Paul - REE-ARS" userId="91602886-fe7f-4860-9714-56e67139aa92" providerId="ADAL" clId="{61077BA7-124E-4AAF-9918-2E582E845D44}" dt="2024-02-16T17:05:47.389" v="3639" actId="20577"/>
          <ac:graphicFrameMkLst>
            <pc:docMk/>
            <pc:sldMk cId="4100695980" sldId="988"/>
            <ac:graphicFrameMk id="4" creationId="{B5F40E22-DCEB-F26C-770F-227C53E2DF0A}"/>
          </ac:graphicFrameMkLst>
        </pc:graphicFrameChg>
      </pc:sldChg>
      <pc:sldMasterChg chg="modSp mod">
        <pc:chgData name="Vanraden, Paul - REE-ARS" userId="91602886-fe7f-4860-9714-56e67139aa92" providerId="ADAL" clId="{61077BA7-124E-4AAF-9918-2E582E845D44}" dt="2024-01-05T19:30:59.691" v="1425" actId="20577"/>
        <pc:sldMasterMkLst>
          <pc:docMk/>
          <pc:sldMasterMk cId="1069216544" sldId="2147483660"/>
        </pc:sldMasterMkLst>
        <pc:spChg chg="mod">
          <ac:chgData name="Vanraden, Paul - REE-ARS" userId="91602886-fe7f-4860-9714-56e67139aa92" providerId="ADAL" clId="{61077BA7-124E-4AAF-9918-2E582E845D44}" dt="2024-01-05T19:30:59.691" v="1425" actId="20577"/>
          <ac:spMkLst>
            <pc:docMk/>
            <pc:sldMasterMk cId="1069216544" sldId="2147483660"/>
            <ac:spMk id="13" creationId="{00000000-0000-0000-0000-000000000000}"/>
          </ac:spMkLst>
        </pc:spChg>
      </pc:sldMasterChg>
    </pc:docChg>
  </pc:docChgLst>
  <pc:docChgLst>
    <pc:chgData name="Vanraden, Paul - REE-ARS" userId="91602886-fe7f-4860-9714-56e67139aa92" providerId="ADAL" clId="{B4DB0165-C356-48C9-A8C0-20FA6CDE700C}"/>
    <pc:docChg chg="undo custSel addSld delSld modSld sldOrd">
      <pc:chgData name="Vanraden, Paul - REE-ARS" userId="91602886-fe7f-4860-9714-56e67139aa92" providerId="ADAL" clId="{B4DB0165-C356-48C9-A8C0-20FA6CDE700C}" dt="2024-05-01T20:19:20.838" v="608" actId="47"/>
      <pc:docMkLst>
        <pc:docMk/>
      </pc:docMkLst>
      <pc:sldChg chg="modSp ord">
        <pc:chgData name="Vanraden, Paul - REE-ARS" userId="91602886-fe7f-4860-9714-56e67139aa92" providerId="ADAL" clId="{B4DB0165-C356-48C9-A8C0-20FA6CDE700C}" dt="2024-04-22T21:13:14.499" v="365" actId="20577"/>
        <pc:sldMkLst>
          <pc:docMk/>
          <pc:sldMk cId="3519326038" sldId="258"/>
        </pc:sldMkLst>
        <pc:graphicFrameChg chg="mod">
          <ac:chgData name="Vanraden, Paul - REE-ARS" userId="91602886-fe7f-4860-9714-56e67139aa92" providerId="ADAL" clId="{B4DB0165-C356-48C9-A8C0-20FA6CDE700C}" dt="2024-04-22T21:13:14.499" v="365" actId="20577"/>
          <ac:graphicFrameMkLst>
            <pc:docMk/>
            <pc:sldMk cId="3519326038" sldId="258"/>
            <ac:graphicFrameMk id="6" creationId="{9F6CE7B6-EC97-97CA-7D60-3D301D0270CE}"/>
          </ac:graphicFrameMkLst>
        </pc:graphicFrameChg>
      </pc:sldChg>
      <pc:sldChg chg="modSp mod">
        <pc:chgData name="Vanraden, Paul - REE-ARS" userId="91602886-fe7f-4860-9714-56e67139aa92" providerId="ADAL" clId="{B4DB0165-C356-48C9-A8C0-20FA6CDE700C}" dt="2024-04-22T21:11:44.617" v="357" actId="20577"/>
        <pc:sldMkLst>
          <pc:docMk/>
          <pc:sldMk cId="1992798226" sldId="282"/>
        </pc:sldMkLst>
        <pc:spChg chg="mod">
          <ac:chgData name="Vanraden, Paul - REE-ARS" userId="91602886-fe7f-4860-9714-56e67139aa92" providerId="ADAL" clId="{B4DB0165-C356-48C9-A8C0-20FA6CDE700C}" dt="2024-04-22T20:46:31.840" v="354" actId="20577"/>
          <ac:spMkLst>
            <pc:docMk/>
            <pc:sldMk cId="1992798226" sldId="282"/>
            <ac:spMk id="2" creationId="{23F99C2B-14A0-736B-3D0F-EC9EFD327171}"/>
          </ac:spMkLst>
        </pc:spChg>
        <pc:spChg chg="mod">
          <ac:chgData name="Vanraden, Paul - REE-ARS" userId="91602886-fe7f-4860-9714-56e67139aa92" providerId="ADAL" clId="{B4DB0165-C356-48C9-A8C0-20FA6CDE700C}" dt="2024-04-22T21:11:44.617" v="357" actId="20577"/>
          <ac:spMkLst>
            <pc:docMk/>
            <pc:sldMk cId="1992798226" sldId="282"/>
            <ac:spMk id="5" creationId="{F4B84071-A169-E847-9F7F-B58001D70F71}"/>
          </ac:spMkLst>
        </pc:spChg>
      </pc:sldChg>
      <pc:sldChg chg="modSp mod ord">
        <pc:chgData name="Vanraden, Paul - REE-ARS" userId="91602886-fe7f-4860-9714-56e67139aa92" providerId="ADAL" clId="{B4DB0165-C356-48C9-A8C0-20FA6CDE700C}" dt="2024-04-22T19:27:31.512" v="270"/>
        <pc:sldMkLst>
          <pc:docMk/>
          <pc:sldMk cId="1472799443" sldId="305"/>
        </pc:sldMkLst>
        <pc:spChg chg="mod">
          <ac:chgData name="Vanraden, Paul - REE-ARS" userId="91602886-fe7f-4860-9714-56e67139aa92" providerId="ADAL" clId="{B4DB0165-C356-48C9-A8C0-20FA6CDE700C}" dt="2024-04-22T19:26:39.437" v="267" actId="207"/>
          <ac:spMkLst>
            <pc:docMk/>
            <pc:sldMk cId="1472799443" sldId="305"/>
            <ac:spMk id="2" creationId="{2F2821C9-D72B-4E26-A747-0518B1E6A78D}"/>
          </ac:spMkLst>
        </pc:spChg>
        <pc:spChg chg="mod">
          <ac:chgData name="Vanraden, Paul - REE-ARS" userId="91602886-fe7f-4860-9714-56e67139aa92" providerId="ADAL" clId="{B4DB0165-C356-48C9-A8C0-20FA6CDE700C}" dt="2024-04-22T19:26:53.957" v="268" actId="13926"/>
          <ac:spMkLst>
            <pc:docMk/>
            <pc:sldMk cId="1472799443" sldId="305"/>
            <ac:spMk id="3" creationId="{BC9136C3-8169-487F-8095-52F2D9897EE6}"/>
          </ac:spMkLst>
        </pc:spChg>
      </pc:sldChg>
      <pc:sldChg chg="del">
        <pc:chgData name="Vanraden, Paul - REE-ARS" userId="91602886-fe7f-4860-9714-56e67139aa92" providerId="ADAL" clId="{B4DB0165-C356-48C9-A8C0-20FA6CDE700C}" dt="2024-04-22T20:44:53.938" v="350" actId="47"/>
        <pc:sldMkLst>
          <pc:docMk/>
          <pc:sldMk cId="730558317" sldId="810"/>
        </pc:sldMkLst>
      </pc:sldChg>
      <pc:sldChg chg="del">
        <pc:chgData name="Vanraden, Paul - REE-ARS" userId="91602886-fe7f-4860-9714-56e67139aa92" providerId="ADAL" clId="{B4DB0165-C356-48C9-A8C0-20FA6CDE700C}" dt="2024-05-01T20:19:20.838" v="608" actId="47"/>
        <pc:sldMkLst>
          <pc:docMk/>
          <pc:sldMk cId="4115453747" sldId="817"/>
        </pc:sldMkLst>
      </pc:sldChg>
      <pc:sldChg chg="modSp mod">
        <pc:chgData name="Vanraden, Paul - REE-ARS" userId="91602886-fe7f-4860-9714-56e67139aa92" providerId="ADAL" clId="{B4DB0165-C356-48C9-A8C0-20FA6CDE700C}" dt="2024-04-22T21:57:46.454" v="525" actId="20577"/>
        <pc:sldMkLst>
          <pc:docMk/>
          <pc:sldMk cId="1734868063" sldId="919"/>
        </pc:sldMkLst>
        <pc:spChg chg="mod">
          <ac:chgData name="Vanraden, Paul - REE-ARS" userId="91602886-fe7f-4860-9714-56e67139aa92" providerId="ADAL" clId="{B4DB0165-C356-48C9-A8C0-20FA6CDE700C}" dt="2024-04-22T21:57:46.454" v="525" actId="20577"/>
          <ac:spMkLst>
            <pc:docMk/>
            <pc:sldMk cId="1734868063" sldId="919"/>
            <ac:spMk id="3" creationId="{A0A0078B-9E60-4FE8-AA4A-169AB736E3BB}"/>
          </ac:spMkLst>
        </pc:spChg>
      </pc:sldChg>
      <pc:sldChg chg="modSp mod">
        <pc:chgData name="Vanraden, Paul - REE-ARS" userId="91602886-fe7f-4860-9714-56e67139aa92" providerId="ADAL" clId="{B4DB0165-C356-48C9-A8C0-20FA6CDE700C}" dt="2024-04-22T21:24:46.805" v="434" actId="20578"/>
        <pc:sldMkLst>
          <pc:docMk/>
          <pc:sldMk cId="4080039448" sldId="935"/>
        </pc:sldMkLst>
        <pc:spChg chg="mod">
          <ac:chgData name="Vanraden, Paul - REE-ARS" userId="91602886-fe7f-4860-9714-56e67139aa92" providerId="ADAL" clId="{B4DB0165-C356-48C9-A8C0-20FA6CDE700C}" dt="2024-04-22T21:24:46.805" v="434" actId="20578"/>
          <ac:spMkLst>
            <pc:docMk/>
            <pc:sldMk cId="4080039448" sldId="935"/>
            <ac:spMk id="3" creationId="{7F64DB6D-4946-4C43-92A6-19B47AC53DAA}"/>
          </ac:spMkLst>
        </pc:spChg>
      </pc:sldChg>
      <pc:sldChg chg="modSp mod">
        <pc:chgData name="Vanraden, Paul - REE-ARS" userId="91602886-fe7f-4860-9714-56e67139aa92" providerId="ADAL" clId="{B4DB0165-C356-48C9-A8C0-20FA6CDE700C}" dt="2024-04-22T18:53:27.939" v="154" actId="207"/>
        <pc:sldMkLst>
          <pc:docMk/>
          <pc:sldMk cId="765899709" sldId="937"/>
        </pc:sldMkLst>
        <pc:spChg chg="mod">
          <ac:chgData name="Vanraden, Paul - REE-ARS" userId="91602886-fe7f-4860-9714-56e67139aa92" providerId="ADAL" clId="{B4DB0165-C356-48C9-A8C0-20FA6CDE700C}" dt="2024-04-22T18:53:27.939" v="154" actId="207"/>
          <ac:spMkLst>
            <pc:docMk/>
            <pc:sldMk cId="765899709" sldId="937"/>
            <ac:spMk id="2" creationId="{693E3C31-466A-EE32-58D0-F7E221D881CA}"/>
          </ac:spMkLst>
        </pc:spChg>
      </pc:sldChg>
      <pc:sldChg chg="modSp mod">
        <pc:chgData name="Vanraden, Paul - REE-ARS" userId="91602886-fe7f-4860-9714-56e67139aa92" providerId="ADAL" clId="{B4DB0165-C356-48C9-A8C0-20FA6CDE700C}" dt="2024-04-18T20:42:46.238" v="6" actId="207"/>
        <pc:sldMkLst>
          <pc:docMk/>
          <pc:sldMk cId="108328702" sldId="963"/>
        </pc:sldMkLst>
        <pc:spChg chg="mod">
          <ac:chgData name="Vanraden, Paul - REE-ARS" userId="91602886-fe7f-4860-9714-56e67139aa92" providerId="ADAL" clId="{B4DB0165-C356-48C9-A8C0-20FA6CDE700C}" dt="2024-04-18T20:42:46.238" v="6" actId="207"/>
          <ac:spMkLst>
            <pc:docMk/>
            <pc:sldMk cId="108328702" sldId="963"/>
            <ac:spMk id="3" creationId="{76DD6108-4D09-269E-8AB4-838DD35480EF}"/>
          </ac:spMkLst>
        </pc:spChg>
      </pc:sldChg>
      <pc:sldChg chg="modSp del mod">
        <pc:chgData name="Vanraden, Paul - REE-ARS" userId="91602886-fe7f-4860-9714-56e67139aa92" providerId="ADAL" clId="{B4DB0165-C356-48C9-A8C0-20FA6CDE700C}" dt="2024-04-25T18:30:10.555" v="607" actId="47"/>
        <pc:sldMkLst>
          <pc:docMk/>
          <pc:sldMk cId="1129011478" sldId="968"/>
        </pc:sldMkLst>
        <pc:spChg chg="mod">
          <ac:chgData name="Vanraden, Paul - REE-ARS" userId="91602886-fe7f-4860-9714-56e67139aa92" providerId="ADAL" clId="{B4DB0165-C356-48C9-A8C0-20FA6CDE700C}" dt="2024-04-22T22:01:22.462" v="527" actId="207"/>
          <ac:spMkLst>
            <pc:docMk/>
            <pc:sldMk cId="1129011478" sldId="968"/>
            <ac:spMk id="2" creationId="{DAF21F16-4712-E4A1-1D7A-87D7BC95A2E1}"/>
          </ac:spMkLst>
        </pc:spChg>
      </pc:sldChg>
      <pc:sldChg chg="modSp mod">
        <pc:chgData name="Vanraden, Paul - REE-ARS" userId="91602886-fe7f-4860-9714-56e67139aa92" providerId="ADAL" clId="{B4DB0165-C356-48C9-A8C0-20FA6CDE700C}" dt="2024-04-22T22:01:39.899" v="528" actId="207"/>
        <pc:sldMkLst>
          <pc:docMk/>
          <pc:sldMk cId="1368427482" sldId="969"/>
        </pc:sldMkLst>
        <pc:spChg chg="mod">
          <ac:chgData name="Vanraden, Paul - REE-ARS" userId="91602886-fe7f-4860-9714-56e67139aa92" providerId="ADAL" clId="{B4DB0165-C356-48C9-A8C0-20FA6CDE700C}" dt="2024-04-22T22:01:39.899" v="528" actId="207"/>
          <ac:spMkLst>
            <pc:docMk/>
            <pc:sldMk cId="1368427482" sldId="969"/>
            <ac:spMk id="2" creationId="{0F0BB033-5879-47CD-410D-117DE639E5BA}"/>
          </ac:spMkLst>
        </pc:spChg>
      </pc:sldChg>
      <pc:sldChg chg="modSp del mod">
        <pc:chgData name="Vanraden, Paul - REE-ARS" userId="91602886-fe7f-4860-9714-56e67139aa92" providerId="ADAL" clId="{B4DB0165-C356-48C9-A8C0-20FA6CDE700C}" dt="2024-04-24T15:29:52.034" v="546" actId="47"/>
        <pc:sldMkLst>
          <pc:docMk/>
          <pc:sldMk cId="2301832153" sldId="970"/>
        </pc:sldMkLst>
        <pc:spChg chg="mod">
          <ac:chgData name="Vanraden, Paul - REE-ARS" userId="91602886-fe7f-4860-9714-56e67139aa92" providerId="ADAL" clId="{B4DB0165-C356-48C9-A8C0-20FA6CDE700C}" dt="2024-04-22T19:35:46.289" v="312" actId="13926"/>
          <ac:spMkLst>
            <pc:docMk/>
            <pc:sldMk cId="2301832153" sldId="970"/>
            <ac:spMk id="6" creationId="{19EAF5A5-9242-213D-78DE-35601C00231B}"/>
          </ac:spMkLst>
        </pc:spChg>
      </pc:sldChg>
      <pc:sldChg chg="ord">
        <pc:chgData name="Vanraden, Paul - REE-ARS" userId="91602886-fe7f-4860-9714-56e67139aa92" providerId="ADAL" clId="{B4DB0165-C356-48C9-A8C0-20FA6CDE700C}" dt="2024-04-22T21:48:44.218" v="520"/>
        <pc:sldMkLst>
          <pc:docMk/>
          <pc:sldMk cId="1523623704" sldId="971"/>
        </pc:sldMkLst>
      </pc:sldChg>
      <pc:sldChg chg="modSp mod">
        <pc:chgData name="Vanraden, Paul - REE-ARS" userId="91602886-fe7f-4860-9714-56e67139aa92" providerId="ADAL" clId="{B4DB0165-C356-48C9-A8C0-20FA6CDE700C}" dt="2024-04-22T18:38:47.720" v="122"/>
        <pc:sldMkLst>
          <pc:docMk/>
          <pc:sldMk cId="1252750932" sldId="973"/>
        </pc:sldMkLst>
        <pc:spChg chg="mod">
          <ac:chgData name="Vanraden, Paul - REE-ARS" userId="91602886-fe7f-4860-9714-56e67139aa92" providerId="ADAL" clId="{B4DB0165-C356-48C9-A8C0-20FA6CDE700C}" dt="2024-04-22T18:38:47.720" v="122"/>
          <ac:spMkLst>
            <pc:docMk/>
            <pc:sldMk cId="1252750932" sldId="973"/>
            <ac:spMk id="3" creationId="{8A89C57E-E037-0324-ECC9-B1474D14C412}"/>
          </ac:spMkLst>
        </pc:spChg>
      </pc:sldChg>
      <pc:sldChg chg="del">
        <pc:chgData name="Vanraden, Paul - REE-ARS" userId="91602886-fe7f-4860-9714-56e67139aa92" providerId="ADAL" clId="{B4DB0165-C356-48C9-A8C0-20FA6CDE700C}" dt="2024-04-18T20:43:07.217" v="7" actId="2696"/>
        <pc:sldMkLst>
          <pc:docMk/>
          <pc:sldMk cId="3525097151" sldId="973"/>
        </pc:sldMkLst>
      </pc:sldChg>
      <pc:sldChg chg="del">
        <pc:chgData name="Vanraden, Paul - REE-ARS" userId="91602886-fe7f-4860-9714-56e67139aa92" providerId="ADAL" clId="{B4DB0165-C356-48C9-A8C0-20FA6CDE700C}" dt="2024-04-18T20:47:06.156" v="9" actId="47"/>
        <pc:sldMkLst>
          <pc:docMk/>
          <pc:sldMk cId="1922895986" sldId="974"/>
        </pc:sldMkLst>
      </pc:sldChg>
      <pc:sldChg chg="modSp mod">
        <pc:chgData name="Vanraden, Paul - REE-ARS" userId="91602886-fe7f-4860-9714-56e67139aa92" providerId="ADAL" clId="{B4DB0165-C356-48C9-A8C0-20FA6CDE700C}" dt="2024-04-22T20:15:12.712" v="349" actId="20577"/>
        <pc:sldMkLst>
          <pc:docMk/>
          <pc:sldMk cId="3921167203" sldId="976"/>
        </pc:sldMkLst>
        <pc:spChg chg="mod">
          <ac:chgData name="Vanraden, Paul - REE-ARS" userId="91602886-fe7f-4860-9714-56e67139aa92" providerId="ADAL" clId="{B4DB0165-C356-48C9-A8C0-20FA6CDE700C}" dt="2024-04-22T20:15:12.712" v="349" actId="20577"/>
          <ac:spMkLst>
            <pc:docMk/>
            <pc:sldMk cId="3921167203" sldId="976"/>
            <ac:spMk id="3" creationId="{8F6209E0-340A-9FC9-B2E6-4FD00F20DFC0}"/>
          </ac:spMkLst>
        </pc:spChg>
      </pc:sldChg>
      <pc:sldChg chg="ord">
        <pc:chgData name="Vanraden, Paul - REE-ARS" userId="91602886-fe7f-4860-9714-56e67139aa92" providerId="ADAL" clId="{B4DB0165-C356-48C9-A8C0-20FA6CDE700C}" dt="2024-04-22T19:24:55.765" v="252"/>
        <pc:sldMkLst>
          <pc:docMk/>
          <pc:sldMk cId="2434682209" sldId="977"/>
        </pc:sldMkLst>
      </pc:sldChg>
      <pc:sldChg chg="del">
        <pc:chgData name="Vanraden, Paul - REE-ARS" userId="91602886-fe7f-4860-9714-56e67139aa92" providerId="ADAL" clId="{B4DB0165-C356-48C9-A8C0-20FA6CDE700C}" dt="2024-04-18T20:45:45.132" v="8" actId="47"/>
        <pc:sldMkLst>
          <pc:docMk/>
          <pc:sldMk cId="948433865" sldId="978"/>
        </pc:sldMkLst>
      </pc:sldChg>
      <pc:sldChg chg="ord">
        <pc:chgData name="Vanraden, Paul - REE-ARS" userId="91602886-fe7f-4860-9714-56e67139aa92" providerId="ADAL" clId="{B4DB0165-C356-48C9-A8C0-20FA6CDE700C}" dt="2024-04-22T19:28:34.845" v="274"/>
        <pc:sldMkLst>
          <pc:docMk/>
          <pc:sldMk cId="2350758596" sldId="979"/>
        </pc:sldMkLst>
      </pc:sldChg>
      <pc:sldChg chg="del">
        <pc:chgData name="Vanraden, Paul - REE-ARS" userId="91602886-fe7f-4860-9714-56e67139aa92" providerId="ADAL" clId="{B4DB0165-C356-48C9-A8C0-20FA6CDE700C}" dt="2024-04-22T19:23:22.793" v="250" actId="47"/>
        <pc:sldMkLst>
          <pc:docMk/>
          <pc:sldMk cId="1787056919" sldId="980"/>
        </pc:sldMkLst>
      </pc:sldChg>
      <pc:sldChg chg="del">
        <pc:chgData name="Vanraden, Paul - REE-ARS" userId="91602886-fe7f-4860-9714-56e67139aa92" providerId="ADAL" clId="{B4DB0165-C356-48C9-A8C0-20FA6CDE700C}" dt="2024-04-22T17:56:42.420" v="103" actId="47"/>
        <pc:sldMkLst>
          <pc:docMk/>
          <pc:sldMk cId="2140396587" sldId="982"/>
        </pc:sldMkLst>
      </pc:sldChg>
      <pc:sldChg chg="del">
        <pc:chgData name="Vanraden, Paul - REE-ARS" userId="91602886-fe7f-4860-9714-56e67139aa92" providerId="ADAL" clId="{B4DB0165-C356-48C9-A8C0-20FA6CDE700C}" dt="2024-04-22T19:13:10.902" v="248" actId="47"/>
        <pc:sldMkLst>
          <pc:docMk/>
          <pc:sldMk cId="2053352576" sldId="986"/>
        </pc:sldMkLst>
      </pc:sldChg>
      <pc:sldChg chg="del">
        <pc:chgData name="Vanraden, Paul - REE-ARS" userId="91602886-fe7f-4860-9714-56e67139aa92" providerId="ADAL" clId="{B4DB0165-C356-48C9-A8C0-20FA6CDE700C}" dt="2024-04-18T20:49:01.548" v="10" actId="47"/>
        <pc:sldMkLst>
          <pc:docMk/>
          <pc:sldMk cId="4100695980" sldId="988"/>
        </pc:sldMkLst>
      </pc:sldChg>
      <pc:sldChg chg="del">
        <pc:chgData name="Vanraden, Paul - REE-ARS" userId="91602886-fe7f-4860-9714-56e67139aa92" providerId="ADAL" clId="{B4DB0165-C356-48C9-A8C0-20FA6CDE700C}" dt="2024-04-22T19:07:18.106" v="247" actId="47"/>
        <pc:sldMkLst>
          <pc:docMk/>
          <pc:sldMk cId="3549863259" sldId="993"/>
        </pc:sldMkLst>
      </pc:sldChg>
      <pc:sldChg chg="del">
        <pc:chgData name="Vanraden, Paul - REE-ARS" userId="91602886-fe7f-4860-9714-56e67139aa92" providerId="ADAL" clId="{B4DB0165-C356-48C9-A8C0-20FA6CDE700C}" dt="2024-04-22T19:23:18.512" v="249" actId="47"/>
        <pc:sldMkLst>
          <pc:docMk/>
          <pc:sldMk cId="2973005985" sldId="994"/>
        </pc:sldMkLst>
      </pc:sldChg>
      <pc:sldChg chg="delSp modSp mod chgLayout">
        <pc:chgData name="Vanraden, Paul - REE-ARS" userId="91602886-fe7f-4860-9714-56e67139aa92" providerId="ADAL" clId="{B4DB0165-C356-48C9-A8C0-20FA6CDE700C}" dt="2024-04-22T19:41:29.454" v="320" actId="700"/>
        <pc:sldMkLst>
          <pc:docMk/>
          <pc:sldMk cId="307008236" sldId="997"/>
        </pc:sldMkLst>
        <pc:spChg chg="mod ord">
          <ac:chgData name="Vanraden, Paul - REE-ARS" userId="91602886-fe7f-4860-9714-56e67139aa92" providerId="ADAL" clId="{B4DB0165-C356-48C9-A8C0-20FA6CDE700C}" dt="2024-04-22T19:41:29.454" v="320" actId="700"/>
          <ac:spMkLst>
            <pc:docMk/>
            <pc:sldMk cId="307008236" sldId="997"/>
            <ac:spMk id="2" creationId="{2CE8C015-E964-BBA3-19CB-E970A8A62346}"/>
          </ac:spMkLst>
        </pc:spChg>
        <pc:spChg chg="mod ord">
          <ac:chgData name="Vanraden, Paul - REE-ARS" userId="91602886-fe7f-4860-9714-56e67139aa92" providerId="ADAL" clId="{B4DB0165-C356-48C9-A8C0-20FA6CDE700C}" dt="2024-04-22T19:41:29.454" v="320" actId="700"/>
          <ac:spMkLst>
            <pc:docMk/>
            <pc:sldMk cId="307008236" sldId="997"/>
            <ac:spMk id="3" creationId="{BC5059D5-91E8-7EB8-C0E7-FC525B3BF348}"/>
          </ac:spMkLst>
        </pc:spChg>
        <pc:picChg chg="mod ord">
          <ac:chgData name="Vanraden, Paul - REE-ARS" userId="91602886-fe7f-4860-9714-56e67139aa92" providerId="ADAL" clId="{B4DB0165-C356-48C9-A8C0-20FA6CDE700C}" dt="2024-04-22T19:41:29.454" v="320" actId="700"/>
          <ac:picMkLst>
            <pc:docMk/>
            <pc:sldMk cId="307008236" sldId="997"/>
            <ac:picMk id="5" creationId="{E8E12589-B616-E0C0-61A1-D8E10E1A854E}"/>
          </ac:picMkLst>
        </pc:picChg>
        <pc:picChg chg="del">
          <ac:chgData name="Vanraden, Paul - REE-ARS" userId="91602886-fe7f-4860-9714-56e67139aa92" providerId="ADAL" clId="{B4DB0165-C356-48C9-A8C0-20FA6CDE700C}" dt="2024-04-22T19:40:35.401" v="313" actId="478"/>
          <ac:picMkLst>
            <pc:docMk/>
            <pc:sldMk cId="307008236" sldId="997"/>
            <ac:picMk id="6" creationId="{BFAFC83C-49FC-17E4-FF52-73E7ADFFD492}"/>
          </ac:picMkLst>
        </pc:picChg>
      </pc:sldChg>
      <pc:sldChg chg="ord">
        <pc:chgData name="Vanraden, Paul - REE-ARS" userId="91602886-fe7f-4860-9714-56e67139aa92" providerId="ADAL" clId="{B4DB0165-C356-48C9-A8C0-20FA6CDE700C}" dt="2024-04-22T19:25:19.601" v="254"/>
        <pc:sldMkLst>
          <pc:docMk/>
          <pc:sldMk cId="2151630764" sldId="1000"/>
        </pc:sldMkLst>
      </pc:sldChg>
      <pc:sldChg chg="ord">
        <pc:chgData name="Vanraden, Paul - REE-ARS" userId="91602886-fe7f-4860-9714-56e67139aa92" providerId="ADAL" clId="{B4DB0165-C356-48C9-A8C0-20FA6CDE700C}" dt="2024-04-22T19:27:47.028" v="272"/>
        <pc:sldMkLst>
          <pc:docMk/>
          <pc:sldMk cId="1430945110" sldId="1001"/>
        </pc:sldMkLst>
      </pc:sldChg>
      <pc:sldChg chg="del">
        <pc:chgData name="Vanraden, Paul - REE-ARS" userId="91602886-fe7f-4860-9714-56e67139aa92" providerId="ADAL" clId="{B4DB0165-C356-48C9-A8C0-20FA6CDE700C}" dt="2024-04-24T15:32:31.121" v="547" actId="47"/>
        <pc:sldMkLst>
          <pc:docMk/>
          <pc:sldMk cId="140147963" sldId="1002"/>
        </pc:sldMkLst>
      </pc:sldChg>
      <pc:sldChg chg="modSp mod">
        <pc:chgData name="Vanraden, Paul - REE-ARS" userId="91602886-fe7f-4860-9714-56e67139aa92" providerId="ADAL" clId="{B4DB0165-C356-48C9-A8C0-20FA6CDE700C}" dt="2024-04-25T18:14:15.225" v="606" actId="13926"/>
        <pc:sldMkLst>
          <pc:docMk/>
          <pc:sldMk cId="2808235660" sldId="1003"/>
        </pc:sldMkLst>
        <pc:spChg chg="mod">
          <ac:chgData name="Vanraden, Paul - REE-ARS" userId="91602886-fe7f-4860-9714-56e67139aa92" providerId="ADAL" clId="{B4DB0165-C356-48C9-A8C0-20FA6CDE700C}" dt="2024-04-25T18:14:15.225" v="606" actId="13926"/>
          <ac:spMkLst>
            <pc:docMk/>
            <pc:sldMk cId="2808235660" sldId="1003"/>
            <ac:spMk id="4" creationId="{87437D0B-79BA-BC21-BF76-4AE5B569E56A}"/>
          </ac:spMkLst>
        </pc:spChg>
      </pc:sldChg>
      <pc:sldChg chg="addSp delSp modSp mod">
        <pc:chgData name="Vanraden, Paul - REE-ARS" userId="91602886-fe7f-4860-9714-56e67139aa92" providerId="ADAL" clId="{B4DB0165-C356-48C9-A8C0-20FA6CDE700C}" dt="2024-04-22T19:04:41.296" v="246" actId="14100"/>
        <pc:sldMkLst>
          <pc:docMk/>
          <pc:sldMk cId="1422759262" sldId="1005"/>
        </pc:sldMkLst>
        <pc:spChg chg="mod">
          <ac:chgData name="Vanraden, Paul - REE-ARS" userId="91602886-fe7f-4860-9714-56e67139aa92" providerId="ADAL" clId="{B4DB0165-C356-48C9-A8C0-20FA6CDE700C}" dt="2024-04-22T18:56:38.553" v="218" actId="20577"/>
          <ac:spMkLst>
            <pc:docMk/>
            <pc:sldMk cId="1422759262" sldId="1005"/>
            <ac:spMk id="2" creationId="{40A60FF8-A2BA-60D4-0D11-3A26DAA9288B}"/>
          </ac:spMkLst>
        </pc:spChg>
        <pc:spChg chg="mod">
          <ac:chgData name="Vanraden, Paul - REE-ARS" userId="91602886-fe7f-4860-9714-56e67139aa92" providerId="ADAL" clId="{B4DB0165-C356-48C9-A8C0-20FA6CDE700C}" dt="2024-04-22T18:57:48.700" v="235" actId="20577"/>
          <ac:spMkLst>
            <pc:docMk/>
            <pc:sldMk cId="1422759262" sldId="1005"/>
            <ac:spMk id="3" creationId="{DE1A7568-8CCD-5435-692B-2C17FE6EE0A5}"/>
          </ac:spMkLst>
        </pc:spChg>
        <pc:picChg chg="add del mod">
          <ac:chgData name="Vanraden, Paul - REE-ARS" userId="91602886-fe7f-4860-9714-56e67139aa92" providerId="ADAL" clId="{B4DB0165-C356-48C9-A8C0-20FA6CDE700C}" dt="2024-04-22T19:04:12.391" v="244" actId="478"/>
          <ac:picMkLst>
            <pc:docMk/>
            <pc:sldMk cId="1422759262" sldId="1005"/>
            <ac:picMk id="4" creationId="{F6895272-F4BA-D529-16E2-8004F817D802}"/>
          </ac:picMkLst>
        </pc:picChg>
        <pc:picChg chg="add mod">
          <ac:chgData name="Vanraden, Paul - REE-ARS" userId="91602886-fe7f-4860-9714-56e67139aa92" providerId="ADAL" clId="{B4DB0165-C356-48C9-A8C0-20FA6CDE700C}" dt="2024-04-22T19:04:41.296" v="246" actId="14100"/>
          <ac:picMkLst>
            <pc:docMk/>
            <pc:sldMk cId="1422759262" sldId="1005"/>
            <ac:picMk id="5" creationId="{E3A5489A-8C31-7ADF-7A15-39D3F08DE0D4}"/>
          </ac:picMkLst>
        </pc:picChg>
      </pc:sldChg>
      <pc:sldChg chg="modSp mod ord">
        <pc:chgData name="Vanraden, Paul - REE-ARS" userId="91602886-fe7f-4860-9714-56e67139aa92" providerId="ADAL" clId="{B4DB0165-C356-48C9-A8C0-20FA6CDE700C}" dt="2024-04-22T21:49:21.324" v="522"/>
        <pc:sldMkLst>
          <pc:docMk/>
          <pc:sldMk cId="3469698569" sldId="1006"/>
        </pc:sldMkLst>
        <pc:spChg chg="mod">
          <ac:chgData name="Vanraden, Paul - REE-ARS" userId="91602886-fe7f-4860-9714-56e67139aa92" providerId="ADAL" clId="{B4DB0165-C356-48C9-A8C0-20FA6CDE700C}" dt="2024-04-22T18:45:18.752" v="136" actId="20577"/>
          <ac:spMkLst>
            <pc:docMk/>
            <pc:sldMk cId="3469698569" sldId="1006"/>
            <ac:spMk id="3" creationId="{833E8AEE-C9AE-4E05-3CA0-A726F023E5E7}"/>
          </ac:spMkLst>
        </pc:spChg>
      </pc:sldChg>
      <pc:sldChg chg="addSp delSp modSp new mod ord">
        <pc:chgData name="Vanraden, Paul - REE-ARS" userId="91602886-fe7f-4860-9714-56e67139aa92" providerId="ADAL" clId="{B4DB0165-C356-48C9-A8C0-20FA6CDE700C}" dt="2024-04-22T22:06:56.419" v="545" actId="20577"/>
        <pc:sldMkLst>
          <pc:docMk/>
          <pc:sldMk cId="1551623966" sldId="1009"/>
        </pc:sldMkLst>
        <pc:spChg chg="mod">
          <ac:chgData name="Vanraden, Paul - REE-ARS" userId="91602886-fe7f-4860-9714-56e67139aa92" providerId="ADAL" clId="{B4DB0165-C356-48C9-A8C0-20FA6CDE700C}" dt="2024-04-22T21:41:54.492" v="513" actId="20577"/>
          <ac:spMkLst>
            <pc:docMk/>
            <pc:sldMk cId="1551623966" sldId="1009"/>
            <ac:spMk id="2" creationId="{2B494F9B-237C-79C1-579A-A9BE5C2D1503}"/>
          </ac:spMkLst>
        </pc:spChg>
        <pc:spChg chg="add del">
          <ac:chgData name="Vanraden, Paul - REE-ARS" userId="91602886-fe7f-4860-9714-56e67139aa92" providerId="ADAL" clId="{B4DB0165-C356-48C9-A8C0-20FA6CDE700C}" dt="2024-04-22T21:36:52.101" v="443" actId="3680"/>
          <ac:spMkLst>
            <pc:docMk/>
            <pc:sldMk cId="1551623966" sldId="1009"/>
            <ac:spMk id="3" creationId="{DFE8C71E-0382-4433-2C6B-C6A8815F4524}"/>
          </ac:spMkLst>
        </pc:spChg>
        <pc:graphicFrameChg chg="add del mod ord modGraphic">
          <ac:chgData name="Vanraden, Paul - REE-ARS" userId="91602886-fe7f-4860-9714-56e67139aa92" providerId="ADAL" clId="{B4DB0165-C356-48C9-A8C0-20FA6CDE700C}" dt="2024-04-22T21:36:42.226" v="442" actId="3680"/>
          <ac:graphicFrameMkLst>
            <pc:docMk/>
            <pc:sldMk cId="1551623966" sldId="1009"/>
            <ac:graphicFrameMk id="4" creationId="{914A7B1B-EA10-98BE-9184-C568036BAE92}"/>
          </ac:graphicFrameMkLst>
        </pc:graphicFrameChg>
        <pc:graphicFrameChg chg="add mod ord modGraphic">
          <ac:chgData name="Vanraden, Paul - REE-ARS" userId="91602886-fe7f-4860-9714-56e67139aa92" providerId="ADAL" clId="{B4DB0165-C356-48C9-A8C0-20FA6CDE700C}" dt="2024-04-22T22:06:56.419" v="545" actId="20577"/>
          <ac:graphicFrameMkLst>
            <pc:docMk/>
            <pc:sldMk cId="1551623966" sldId="1009"/>
            <ac:graphicFrameMk id="5" creationId="{79C3BB03-E4D0-17FA-B644-DA55A0F8AFB1}"/>
          </ac:graphicFrameMkLst>
        </pc:graphicFrameChg>
      </pc:sldChg>
    </pc:docChg>
  </pc:docChgLst>
  <pc:docChgLst>
    <pc:chgData name="Vanraden, Paul - REE-ARS" userId="91602886-fe7f-4860-9714-56e67139aa92" providerId="ADAL" clId="{372534CE-DF12-4BB9-8AA9-DABAC624B02A}"/>
    <pc:docChg chg="custSel addSld modSld sldOrd">
      <pc:chgData name="Vanraden, Paul - REE-ARS" userId="91602886-fe7f-4860-9714-56e67139aa92" providerId="ADAL" clId="{372534CE-DF12-4BB9-8AA9-DABAC624B02A}" dt="2024-02-04T01:17:29.640" v="892" actId="207"/>
      <pc:docMkLst>
        <pc:docMk/>
      </pc:docMkLst>
      <pc:sldChg chg="modSp new mod">
        <pc:chgData name="Vanraden, Paul - REE-ARS" userId="91602886-fe7f-4860-9714-56e67139aa92" providerId="ADAL" clId="{372534CE-DF12-4BB9-8AA9-DABAC624B02A}" dt="2024-01-20T18:33:04.432" v="393" actId="20577"/>
        <pc:sldMkLst>
          <pc:docMk/>
          <pc:sldMk cId="1787056919" sldId="980"/>
        </pc:sldMkLst>
        <pc:spChg chg="mod">
          <ac:chgData name="Vanraden, Paul - REE-ARS" userId="91602886-fe7f-4860-9714-56e67139aa92" providerId="ADAL" clId="{372534CE-DF12-4BB9-8AA9-DABAC624B02A}" dt="2024-01-20T18:15:32.123" v="369" actId="207"/>
          <ac:spMkLst>
            <pc:docMk/>
            <pc:sldMk cId="1787056919" sldId="980"/>
            <ac:spMk id="2" creationId="{B978256F-AEF3-7409-1BC0-BDDFFEF4E857}"/>
          </ac:spMkLst>
        </pc:spChg>
        <pc:spChg chg="mod">
          <ac:chgData name="Vanraden, Paul - REE-ARS" userId="91602886-fe7f-4860-9714-56e67139aa92" providerId="ADAL" clId="{372534CE-DF12-4BB9-8AA9-DABAC624B02A}" dt="2024-01-20T18:33:04.432" v="393" actId="20577"/>
          <ac:spMkLst>
            <pc:docMk/>
            <pc:sldMk cId="1787056919" sldId="980"/>
            <ac:spMk id="3" creationId="{6DC2483A-9A35-9E90-DBD6-38C90BE1187A}"/>
          </ac:spMkLst>
        </pc:spChg>
      </pc:sldChg>
      <pc:sldChg chg="modSp new mod ord">
        <pc:chgData name="Vanraden, Paul - REE-ARS" userId="91602886-fe7f-4860-9714-56e67139aa92" providerId="ADAL" clId="{372534CE-DF12-4BB9-8AA9-DABAC624B02A}" dt="2024-01-21T15:26:26.128" v="798"/>
        <pc:sldMkLst>
          <pc:docMk/>
          <pc:sldMk cId="3284326199" sldId="981"/>
        </pc:sldMkLst>
        <pc:spChg chg="mod">
          <ac:chgData name="Vanraden, Paul - REE-ARS" userId="91602886-fe7f-4860-9714-56e67139aa92" providerId="ADAL" clId="{372534CE-DF12-4BB9-8AA9-DABAC624B02A}" dt="2024-01-20T18:36:16" v="433" actId="207"/>
          <ac:spMkLst>
            <pc:docMk/>
            <pc:sldMk cId="3284326199" sldId="981"/>
            <ac:spMk id="2" creationId="{D2B399CD-B958-DCE2-A3A5-3689EDE55824}"/>
          </ac:spMkLst>
        </pc:spChg>
        <pc:spChg chg="mod">
          <ac:chgData name="Vanraden, Paul - REE-ARS" userId="91602886-fe7f-4860-9714-56e67139aa92" providerId="ADAL" clId="{372534CE-DF12-4BB9-8AA9-DABAC624B02A}" dt="2024-01-21T15:25:38.594" v="796" actId="20577"/>
          <ac:spMkLst>
            <pc:docMk/>
            <pc:sldMk cId="3284326199" sldId="981"/>
            <ac:spMk id="3" creationId="{CA561C00-E450-83FA-0C9A-AD396D7B582D}"/>
          </ac:spMkLst>
        </pc:spChg>
      </pc:sldChg>
      <pc:sldChg chg="modSp new mod">
        <pc:chgData name="Vanraden, Paul - REE-ARS" userId="91602886-fe7f-4860-9714-56e67139aa92" providerId="ADAL" clId="{372534CE-DF12-4BB9-8AA9-DABAC624B02A}" dt="2024-01-21T15:35:41.393" v="857" actId="20577"/>
        <pc:sldMkLst>
          <pc:docMk/>
          <pc:sldMk cId="2140396587" sldId="982"/>
        </pc:sldMkLst>
        <pc:spChg chg="mod">
          <ac:chgData name="Vanraden, Paul - REE-ARS" userId="91602886-fe7f-4860-9714-56e67139aa92" providerId="ADAL" clId="{372534CE-DF12-4BB9-8AA9-DABAC624B02A}" dt="2024-01-21T15:35:41.393" v="857" actId="20577"/>
          <ac:spMkLst>
            <pc:docMk/>
            <pc:sldMk cId="2140396587" sldId="982"/>
            <ac:spMk id="2" creationId="{40A60FF8-A2BA-60D4-0D11-3A26DAA9288B}"/>
          </ac:spMkLst>
        </pc:spChg>
      </pc:sldChg>
      <pc:sldChg chg="modSp new mod">
        <pc:chgData name="Vanraden, Paul - REE-ARS" userId="91602886-fe7f-4860-9714-56e67139aa92" providerId="ADAL" clId="{372534CE-DF12-4BB9-8AA9-DABAC624B02A}" dt="2024-02-04T01:17:29.640" v="892" actId="207"/>
        <pc:sldMkLst>
          <pc:docMk/>
          <pc:sldMk cId="977869874" sldId="984"/>
        </pc:sldMkLst>
        <pc:spChg chg="mod">
          <ac:chgData name="Vanraden, Paul - REE-ARS" userId="91602886-fe7f-4860-9714-56e67139aa92" providerId="ADAL" clId="{372534CE-DF12-4BB9-8AA9-DABAC624B02A}" dt="2024-02-04T01:17:29.640" v="892" actId="207"/>
          <ac:spMkLst>
            <pc:docMk/>
            <pc:sldMk cId="977869874" sldId="984"/>
            <ac:spMk id="2" creationId="{D92519BE-33B5-ABCB-7C1D-DBA6B71286D1}"/>
          </ac:spMkLst>
        </pc:spChg>
      </pc:sldChg>
    </pc:docChg>
  </pc:docChgLst>
  <pc:docChgLst>
    <pc:chgData name="Vanraden, Paul - REE-ARS" userId="91602886-fe7f-4860-9714-56e67139aa92" providerId="ADAL" clId="{85CE2EF3-59B7-4E33-B39E-936EE5C9C4C4}"/>
    <pc:docChg chg="undo custSel delSld modSld sldOrd">
      <pc:chgData name="Vanraden, Paul - REE-ARS" userId="91602886-fe7f-4860-9714-56e67139aa92" providerId="ADAL" clId="{85CE2EF3-59B7-4E33-B39E-936EE5C9C4C4}" dt="2024-03-29T15:47:40.584" v="900" actId="20577"/>
      <pc:docMkLst>
        <pc:docMk/>
      </pc:docMkLst>
      <pc:sldChg chg="modSp mod">
        <pc:chgData name="Vanraden, Paul - REE-ARS" userId="91602886-fe7f-4860-9714-56e67139aa92" providerId="ADAL" clId="{85CE2EF3-59B7-4E33-B39E-936EE5C9C4C4}" dt="2024-03-28T21:18:16.038" v="857" actId="2710"/>
        <pc:sldMkLst>
          <pc:docMk/>
          <pc:sldMk cId="0" sldId="280"/>
        </pc:sldMkLst>
        <pc:spChg chg="mod">
          <ac:chgData name="Vanraden, Paul - REE-ARS" userId="91602886-fe7f-4860-9714-56e67139aa92" providerId="ADAL" clId="{85CE2EF3-59B7-4E33-B39E-936EE5C9C4C4}" dt="2024-03-28T21:18:16.038" v="857" actId="2710"/>
          <ac:spMkLst>
            <pc:docMk/>
            <pc:sldMk cId="0" sldId="280"/>
            <ac:spMk id="2" creationId="{00000000-0000-0000-0000-000000000000}"/>
          </ac:spMkLst>
        </pc:spChg>
      </pc:sldChg>
      <pc:sldChg chg="modSp mod">
        <pc:chgData name="Vanraden, Paul - REE-ARS" userId="91602886-fe7f-4860-9714-56e67139aa92" providerId="ADAL" clId="{85CE2EF3-59B7-4E33-B39E-936EE5C9C4C4}" dt="2024-03-28T21:43:57.496" v="859" actId="20577"/>
        <pc:sldMkLst>
          <pc:docMk/>
          <pc:sldMk cId="1129011478" sldId="968"/>
        </pc:sldMkLst>
        <pc:spChg chg="mod">
          <ac:chgData name="Vanraden, Paul - REE-ARS" userId="91602886-fe7f-4860-9714-56e67139aa92" providerId="ADAL" clId="{85CE2EF3-59B7-4E33-B39E-936EE5C9C4C4}" dt="2024-03-28T21:43:57.496" v="859" actId="20577"/>
          <ac:spMkLst>
            <pc:docMk/>
            <pc:sldMk cId="1129011478" sldId="968"/>
            <ac:spMk id="2" creationId="{DAF21F16-4712-E4A1-1D7A-87D7BC95A2E1}"/>
          </ac:spMkLst>
        </pc:spChg>
      </pc:sldChg>
      <pc:sldChg chg="ord">
        <pc:chgData name="Vanraden, Paul - REE-ARS" userId="91602886-fe7f-4860-9714-56e67139aa92" providerId="ADAL" clId="{85CE2EF3-59B7-4E33-B39E-936EE5C9C4C4}" dt="2024-03-13T16:55:20.430" v="856"/>
        <pc:sldMkLst>
          <pc:docMk/>
          <pc:sldMk cId="2301832153" sldId="970"/>
        </pc:sldMkLst>
      </pc:sldChg>
      <pc:sldChg chg="del">
        <pc:chgData name="Vanraden, Paul - REE-ARS" userId="91602886-fe7f-4860-9714-56e67139aa92" providerId="ADAL" clId="{85CE2EF3-59B7-4E33-B39E-936EE5C9C4C4}" dt="2024-03-04T22:09:05.063" v="0" actId="2696"/>
        <pc:sldMkLst>
          <pc:docMk/>
          <pc:sldMk cId="2234343536" sldId="975"/>
        </pc:sldMkLst>
      </pc:sldChg>
      <pc:sldChg chg="modSp mod">
        <pc:chgData name="Vanraden, Paul - REE-ARS" userId="91602886-fe7f-4860-9714-56e67139aa92" providerId="ADAL" clId="{85CE2EF3-59B7-4E33-B39E-936EE5C9C4C4}" dt="2024-03-11T21:09:11.348" v="847" actId="6549"/>
        <pc:sldMkLst>
          <pc:docMk/>
          <pc:sldMk cId="3921167203" sldId="976"/>
        </pc:sldMkLst>
        <pc:spChg chg="mod">
          <ac:chgData name="Vanraden, Paul - REE-ARS" userId="91602886-fe7f-4860-9714-56e67139aa92" providerId="ADAL" clId="{85CE2EF3-59B7-4E33-B39E-936EE5C9C4C4}" dt="2024-03-11T21:09:11.348" v="847" actId="6549"/>
          <ac:spMkLst>
            <pc:docMk/>
            <pc:sldMk cId="3921167203" sldId="976"/>
            <ac:spMk id="3" creationId="{8F6209E0-340A-9FC9-B2E6-4FD00F20DFC0}"/>
          </ac:spMkLst>
        </pc:spChg>
      </pc:sldChg>
      <pc:sldChg chg="modSp mod">
        <pc:chgData name="Vanraden, Paul - REE-ARS" userId="91602886-fe7f-4860-9714-56e67139aa92" providerId="ADAL" clId="{85CE2EF3-59B7-4E33-B39E-936EE5C9C4C4}" dt="2024-03-29T15:47:40.584" v="900" actId="20577"/>
        <pc:sldMkLst>
          <pc:docMk/>
          <pc:sldMk cId="1787056919" sldId="980"/>
        </pc:sldMkLst>
        <pc:spChg chg="mod">
          <ac:chgData name="Vanraden, Paul - REE-ARS" userId="91602886-fe7f-4860-9714-56e67139aa92" providerId="ADAL" clId="{85CE2EF3-59B7-4E33-B39E-936EE5C9C4C4}" dt="2024-03-29T15:47:40.584" v="900" actId="20577"/>
          <ac:spMkLst>
            <pc:docMk/>
            <pc:sldMk cId="1787056919" sldId="980"/>
            <ac:spMk id="3" creationId="{6DC2483A-9A35-9E90-DBD6-38C90BE1187A}"/>
          </ac:spMkLst>
        </pc:spChg>
      </pc:sldChg>
      <pc:sldChg chg="del">
        <pc:chgData name="Vanraden, Paul - REE-ARS" userId="91602886-fe7f-4860-9714-56e67139aa92" providerId="ADAL" clId="{85CE2EF3-59B7-4E33-B39E-936EE5C9C4C4}" dt="2024-03-29T15:43:23.213" v="861" actId="47"/>
        <pc:sldMkLst>
          <pc:docMk/>
          <pc:sldMk cId="3284326199" sldId="981"/>
        </pc:sldMkLst>
      </pc:sldChg>
      <pc:sldChg chg="addSp modSp del mod">
        <pc:chgData name="Vanraden, Paul - REE-ARS" userId="91602886-fe7f-4860-9714-56e67139aa92" providerId="ADAL" clId="{85CE2EF3-59B7-4E33-B39E-936EE5C9C4C4}" dt="2024-03-28T21:53:51.119" v="860" actId="47"/>
        <pc:sldMkLst>
          <pc:docMk/>
          <pc:sldMk cId="2770164609" sldId="985"/>
        </pc:sldMkLst>
        <pc:spChg chg="mod">
          <ac:chgData name="Vanraden, Paul - REE-ARS" userId="91602886-fe7f-4860-9714-56e67139aa92" providerId="ADAL" clId="{85CE2EF3-59B7-4E33-B39E-936EE5C9C4C4}" dt="2024-03-11T20:39:02.713" v="550" actId="20577"/>
          <ac:spMkLst>
            <pc:docMk/>
            <pc:sldMk cId="2770164609" sldId="985"/>
            <ac:spMk id="2" creationId="{DDD7F8F5-AE6D-7694-B54A-8A698186DF82}"/>
          </ac:spMkLst>
        </pc:spChg>
        <pc:spChg chg="mod">
          <ac:chgData name="Vanraden, Paul - REE-ARS" userId="91602886-fe7f-4860-9714-56e67139aa92" providerId="ADAL" clId="{85CE2EF3-59B7-4E33-B39E-936EE5C9C4C4}" dt="2024-03-13T16:52:57.578" v="854" actId="14100"/>
          <ac:spMkLst>
            <pc:docMk/>
            <pc:sldMk cId="2770164609" sldId="985"/>
            <ac:spMk id="3" creationId="{DC41E827-0685-D2B4-9B9E-693F34CCDFB5}"/>
          </ac:spMkLst>
        </pc:spChg>
        <pc:spChg chg="mod">
          <ac:chgData name="Vanraden, Paul - REE-ARS" userId="91602886-fe7f-4860-9714-56e67139aa92" providerId="ADAL" clId="{85CE2EF3-59B7-4E33-B39E-936EE5C9C4C4}" dt="2024-03-13T16:52:29.986" v="852" actId="14100"/>
          <ac:spMkLst>
            <pc:docMk/>
            <pc:sldMk cId="2770164609" sldId="985"/>
            <ac:spMk id="4" creationId="{32B3C850-D4F6-D3F9-5E1F-43B4E3170E3C}"/>
          </ac:spMkLst>
        </pc:spChg>
        <pc:picChg chg="add mod">
          <ac:chgData name="Vanraden, Paul - REE-ARS" userId="91602886-fe7f-4860-9714-56e67139aa92" providerId="ADAL" clId="{85CE2EF3-59B7-4E33-B39E-936EE5C9C4C4}" dt="2024-03-13T16:52:41.169" v="853" actId="14100"/>
          <ac:picMkLst>
            <pc:docMk/>
            <pc:sldMk cId="2770164609" sldId="985"/>
            <ac:picMk id="5" creationId="{E38C8DB3-FC95-A88E-2BA0-E8A0AABAE01D}"/>
          </ac:picMkLst>
        </pc:picChg>
      </pc:sldChg>
      <pc:sldChg chg="del">
        <pc:chgData name="Vanraden, Paul - REE-ARS" userId="91602886-fe7f-4860-9714-56e67139aa92" providerId="ADAL" clId="{85CE2EF3-59B7-4E33-B39E-936EE5C9C4C4}" dt="2024-03-04T22:10:47.158" v="1" actId="2696"/>
        <pc:sldMkLst>
          <pc:docMk/>
          <pc:sldMk cId="1909702540" sldId="987"/>
        </pc:sldMkLst>
      </pc:sldChg>
      <pc:sldChg chg="modSp mod">
        <pc:chgData name="Vanraden, Paul - REE-ARS" userId="91602886-fe7f-4860-9714-56e67139aa92" providerId="ADAL" clId="{85CE2EF3-59B7-4E33-B39E-936EE5C9C4C4}" dt="2024-03-11T18:16:16.511" v="7"/>
        <pc:sldMkLst>
          <pc:docMk/>
          <pc:sldMk cId="4100695980" sldId="988"/>
        </pc:sldMkLst>
        <pc:graphicFrameChg chg="mod modGraphic">
          <ac:chgData name="Vanraden, Paul - REE-ARS" userId="91602886-fe7f-4860-9714-56e67139aa92" providerId="ADAL" clId="{85CE2EF3-59B7-4E33-B39E-936EE5C9C4C4}" dt="2024-03-11T18:16:16.511" v="7"/>
          <ac:graphicFrameMkLst>
            <pc:docMk/>
            <pc:sldMk cId="4100695980" sldId="988"/>
            <ac:graphicFrameMk id="4" creationId="{B5F40E22-DCEB-F26C-770F-227C53E2DF0A}"/>
          </ac:graphicFrameMkLst>
        </pc:graphicFrameChg>
      </pc:sldChg>
    </pc:docChg>
  </pc:docChgLst>
  <pc:docChgLst>
    <pc:chgData name="Vanraden, Paul - REE-ARS" userId="91602886-fe7f-4860-9714-56e67139aa92" providerId="ADAL" clId="{D715CF16-848C-4DCB-8EA5-2F0C03ABFA7D}"/>
    <pc:docChg chg="delSld">
      <pc:chgData name="Vanraden, Paul - REE-ARS" userId="91602886-fe7f-4860-9714-56e67139aa92" providerId="ADAL" clId="{D715CF16-848C-4DCB-8EA5-2F0C03ABFA7D}" dt="2024-04-17T03:22:31.449" v="1" actId="47"/>
      <pc:docMkLst>
        <pc:docMk/>
      </pc:docMkLst>
      <pc:sldChg chg="del">
        <pc:chgData name="Vanraden, Paul - REE-ARS" userId="91602886-fe7f-4860-9714-56e67139aa92" providerId="ADAL" clId="{D715CF16-848C-4DCB-8EA5-2F0C03ABFA7D}" dt="2024-04-17T02:20:00.026" v="0" actId="47"/>
        <pc:sldMkLst>
          <pc:docMk/>
          <pc:sldMk cId="1892061089" sldId="983"/>
        </pc:sldMkLst>
      </pc:sldChg>
      <pc:sldChg chg="del">
        <pc:chgData name="Vanraden, Paul - REE-ARS" userId="91602886-fe7f-4860-9714-56e67139aa92" providerId="ADAL" clId="{D715CF16-848C-4DCB-8EA5-2F0C03ABFA7D}" dt="2024-04-17T03:22:31.449" v="1" actId="47"/>
        <pc:sldMkLst>
          <pc:docMk/>
          <pc:sldMk cId="977869874" sldId="9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Paul’s Weekly Body Weights (+180) for Years 2020-23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Sheet1!$B$2:$B$53</c:f>
            </c:numRef>
          </c:val>
          <c:smooth val="0"/>
          <c:extLst>
            <c:ext xmlns:c16="http://schemas.microsoft.com/office/drawing/2014/chart" uri="{C3380CC4-5D6E-409C-BE32-E72D297353CC}">
              <c16:uniqueId val="{00000000-6CAA-4243-8D80-F1425C50C0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7</c:v>
                </c:pt>
                <c:pt idx="15">
                  <c:v>3</c:v>
                </c:pt>
                <c:pt idx="16">
                  <c:v>3</c:v>
                </c:pt>
                <c:pt idx="17">
                  <c:v>5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5</c:v>
                </c:pt>
                <c:pt idx="30">
                  <c:v>5</c:v>
                </c:pt>
                <c:pt idx="31">
                  <c:v>4</c:v>
                </c:pt>
                <c:pt idx="32">
                  <c:v>3</c:v>
                </c:pt>
                <c:pt idx="33">
                  <c:v>4</c:v>
                </c:pt>
                <c:pt idx="34">
                  <c:v>3</c:v>
                </c:pt>
                <c:pt idx="35">
                  <c:v>4</c:v>
                </c:pt>
                <c:pt idx="36">
                  <c:v>1</c:v>
                </c:pt>
                <c:pt idx="37">
                  <c:v>1</c:v>
                </c:pt>
                <c:pt idx="38">
                  <c:v>2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4</c:v>
                </c:pt>
                <c:pt idx="43">
                  <c:v>1</c:v>
                </c:pt>
                <c:pt idx="44">
                  <c:v>4</c:v>
                </c:pt>
                <c:pt idx="45">
                  <c:v>0</c:v>
                </c:pt>
                <c:pt idx="46">
                  <c:v>2</c:v>
                </c:pt>
                <c:pt idx="47">
                  <c:v>1</c:v>
                </c:pt>
                <c:pt idx="48">
                  <c:v>0</c:v>
                </c:pt>
                <c:pt idx="49">
                  <c:v>1</c:v>
                </c:pt>
                <c:pt idx="5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AA-4243-8D80-F1425C50C0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6</c:v>
                </c:pt>
                <c:pt idx="17">
                  <c:v>6</c:v>
                </c:pt>
                <c:pt idx="18">
                  <c:v>7</c:v>
                </c:pt>
                <c:pt idx="19">
                  <c:v>5</c:v>
                </c:pt>
                <c:pt idx="20">
                  <c:v>6</c:v>
                </c:pt>
                <c:pt idx="21">
                  <c:v>5</c:v>
                </c:pt>
                <c:pt idx="22">
                  <c:v>5</c:v>
                </c:pt>
                <c:pt idx="23">
                  <c:v>4</c:v>
                </c:pt>
                <c:pt idx="24">
                  <c:v>3</c:v>
                </c:pt>
                <c:pt idx="25">
                  <c:v>3</c:v>
                </c:pt>
                <c:pt idx="26">
                  <c:v>4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2</c:v>
                </c:pt>
                <c:pt idx="31">
                  <c:v>4</c:v>
                </c:pt>
                <c:pt idx="32">
                  <c:v>3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3</c:v>
                </c:pt>
                <c:pt idx="39">
                  <c:v>4</c:v>
                </c:pt>
                <c:pt idx="40">
                  <c:v>4</c:v>
                </c:pt>
                <c:pt idx="41">
                  <c:v>3</c:v>
                </c:pt>
                <c:pt idx="42">
                  <c:v>2</c:v>
                </c:pt>
                <c:pt idx="43">
                  <c:v>1</c:v>
                </c:pt>
                <c:pt idx="44">
                  <c:v>0</c:v>
                </c:pt>
                <c:pt idx="45">
                  <c:v>1</c:v>
                </c:pt>
                <c:pt idx="46">
                  <c:v>2</c:v>
                </c:pt>
                <c:pt idx="47">
                  <c:v>1</c:v>
                </c:pt>
                <c:pt idx="48">
                  <c:v>3</c:v>
                </c:pt>
                <c:pt idx="49">
                  <c:v>5</c:v>
                </c:pt>
                <c:pt idx="50">
                  <c:v>6</c:v>
                </c:pt>
                <c:pt idx="5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AA-4243-8D80-F1425C50C0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Sheet1!$E$2:$E$53</c:f>
              <c:numCache>
                <c:formatCode>General</c:formatCode>
                <c:ptCount val="52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7</c:v>
                </c:pt>
                <c:pt idx="15">
                  <c:v>6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7</c:v>
                </c:pt>
                <c:pt idx="20">
                  <c:v>6</c:v>
                </c:pt>
                <c:pt idx="21">
                  <c:v>5</c:v>
                </c:pt>
                <c:pt idx="22">
                  <c:v>8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4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4</c:v>
                </c:pt>
                <c:pt idx="35">
                  <c:v>3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1</c:v>
                </c:pt>
                <c:pt idx="41">
                  <c:v>3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0</c:v>
                </c:pt>
                <c:pt idx="46">
                  <c:v>1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5</c:v>
                </c:pt>
                <c:pt idx="5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AA-4243-8D80-F1425C50C0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Sheet1!$F$2:$F$53</c:f>
              <c:numCache>
                <c:formatCode>General</c:formatCode>
                <c:ptCount val="52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4.3</c:v>
                </c:pt>
                <c:pt idx="11">
                  <c:v>4.5999999999999996</c:v>
                </c:pt>
                <c:pt idx="12">
                  <c:v>4.4000000000000004</c:v>
                </c:pt>
                <c:pt idx="13">
                  <c:v>6.4</c:v>
                </c:pt>
                <c:pt idx="14">
                  <c:v>4.5999999999999996</c:v>
                </c:pt>
                <c:pt idx="15">
                  <c:v>5.4</c:v>
                </c:pt>
                <c:pt idx="16">
                  <c:v>5</c:v>
                </c:pt>
                <c:pt idx="17">
                  <c:v>3.6</c:v>
                </c:pt>
                <c:pt idx="18">
                  <c:v>3.8</c:v>
                </c:pt>
                <c:pt idx="19">
                  <c:v>5.6</c:v>
                </c:pt>
                <c:pt idx="20">
                  <c:v>5</c:v>
                </c:pt>
                <c:pt idx="21">
                  <c:v>5</c:v>
                </c:pt>
                <c:pt idx="22">
                  <c:v>5.4</c:v>
                </c:pt>
                <c:pt idx="23">
                  <c:v>3.6</c:v>
                </c:pt>
                <c:pt idx="24">
                  <c:v>4.2</c:v>
                </c:pt>
                <c:pt idx="25">
                  <c:v>4.8</c:v>
                </c:pt>
                <c:pt idx="26">
                  <c:v>4</c:v>
                </c:pt>
                <c:pt idx="27">
                  <c:v>3.6</c:v>
                </c:pt>
                <c:pt idx="28">
                  <c:v>4</c:v>
                </c:pt>
                <c:pt idx="29">
                  <c:v>3.6</c:v>
                </c:pt>
                <c:pt idx="30">
                  <c:v>3.4</c:v>
                </c:pt>
                <c:pt idx="31">
                  <c:v>1.4</c:v>
                </c:pt>
                <c:pt idx="32">
                  <c:v>2</c:v>
                </c:pt>
                <c:pt idx="33">
                  <c:v>2.4</c:v>
                </c:pt>
                <c:pt idx="34">
                  <c:v>3.8</c:v>
                </c:pt>
                <c:pt idx="35">
                  <c:v>1.4</c:v>
                </c:pt>
                <c:pt idx="36">
                  <c:v>2.8</c:v>
                </c:pt>
                <c:pt idx="37">
                  <c:v>1.8</c:v>
                </c:pt>
                <c:pt idx="38">
                  <c:v>2.2000000000000002</c:v>
                </c:pt>
                <c:pt idx="39">
                  <c:v>3</c:v>
                </c:pt>
                <c:pt idx="40">
                  <c:v>3.6</c:v>
                </c:pt>
                <c:pt idx="41">
                  <c:v>4.5</c:v>
                </c:pt>
                <c:pt idx="42">
                  <c:v>5.6</c:v>
                </c:pt>
                <c:pt idx="43">
                  <c:v>-2</c:v>
                </c:pt>
                <c:pt idx="44">
                  <c:v>2</c:v>
                </c:pt>
                <c:pt idx="45">
                  <c:v>0.8</c:v>
                </c:pt>
                <c:pt idx="46">
                  <c:v>2</c:v>
                </c:pt>
                <c:pt idx="47">
                  <c:v>0.6</c:v>
                </c:pt>
                <c:pt idx="48">
                  <c:v>2.6</c:v>
                </c:pt>
                <c:pt idx="49">
                  <c:v>3</c:v>
                </c:pt>
                <c:pt idx="50">
                  <c:v>4</c:v>
                </c:pt>
                <c:pt idx="5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73-4C7B-A6A1-75A1FE080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0290448"/>
        <c:axId val="1650292528"/>
      </c:lineChart>
      <c:catAx>
        <c:axId val="165029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292528"/>
        <c:crosses val="autoZero"/>
        <c:auto val="1"/>
        <c:lblAlgn val="ctr"/>
        <c:lblOffset val="100"/>
        <c:noMultiLvlLbl val="0"/>
      </c:catAx>
      <c:valAx>
        <c:axId val="165029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29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63121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83560"/>
            <a:ext cx="10363200" cy="329184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037935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16607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09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341120"/>
            <a:ext cx="11338560" cy="2585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231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7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341120"/>
            <a:ext cx="1121664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3278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7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>
                <a:solidFill>
                  <a:schemeClr val="bg1"/>
                </a:solidFill>
              </a:rPr>
              <a:t>Animal Science lecture, Madison, WI, April 2024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78240" y="6673279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>
                <a:solidFill>
                  <a:schemeClr val="bg1"/>
                </a:solidFill>
              </a:rPr>
              <a:t>VanRaden</a:t>
            </a:r>
          </a:p>
        </p:txBody>
      </p:sp>
    </p:spTree>
    <p:extLst>
      <p:ext uri="{BB962C8B-B14F-4D97-AF65-F5344CB8AC3E}">
        <p14:creationId xmlns:p14="http://schemas.microsoft.com/office/powerpoint/2010/main" val="106921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8875" indent="-378875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Symbol" pitchFamily="18" charset="2"/>
        <a:buChar char="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80990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Arial" pitchFamily="34" charset="0"/>
        <a:buChar char="–"/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38" indent="-298443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Calibri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vanraden@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lvanraden.com/Nutrition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ryagendatoday.com/News.aspx?nid=5557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hebullvine.com/donor-profile/khw-regiment-apple-red-et-everything-and-more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paulvanraden.com/index.ht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j4.com/shows/the-morning-blend/blend-extra-celebrating-dairy-in-our-stat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C2A7-1041-1BD1-BBE6-DA5E87EF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27348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ANS 362 / 363 Lecture, U WI</a:t>
            </a:r>
            <a:br>
              <a:rPr lang="en-US"/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Paul VanRaden</a:t>
            </a:r>
            <a:br>
              <a:rPr lang="en-US" sz="2800">
                <a:solidFill>
                  <a:srgbClr val="9BBB59">
                    <a:lumMod val="20000"/>
                    <a:lumOff val="80000"/>
                  </a:srgbClr>
                </a:solidFill>
                <a:latin typeface="Calibri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USDA, Animal Genomics and Improvement Laboratory 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Beltsville, MD, USA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paul.vanraden@usda.gov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6108-4D09-269E-8AB4-838DD3548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Talk title:</a:t>
            </a:r>
          </a:p>
          <a:p>
            <a:endParaRPr lang="en-US" dirty="0"/>
          </a:p>
          <a:p>
            <a:pPr algn="ctr">
              <a:lnSpc>
                <a:spcPct val="100000"/>
              </a:lnSpc>
            </a:pPr>
            <a:r>
              <a:rPr lang="en-US" sz="4000" dirty="0"/>
              <a:t>Animal breeding lessons and skills </a:t>
            </a:r>
          </a:p>
          <a:p>
            <a:pPr algn="ctr">
              <a:lnSpc>
                <a:spcPct val="100000"/>
              </a:lnSpc>
            </a:pPr>
            <a:r>
              <a:rPr lang="en-US" sz="4000" dirty="0"/>
              <a:t>are useful across many decades</a:t>
            </a:r>
          </a:p>
        </p:txBody>
      </p:sp>
    </p:spTree>
    <p:extLst>
      <p:ext uri="{BB962C8B-B14F-4D97-AF65-F5344CB8AC3E}">
        <p14:creationId xmlns:p14="http://schemas.microsoft.com/office/powerpoint/2010/main" val="1083287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3C31-466A-EE32-58D0-F7E221D8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1922</a:t>
            </a:r>
            <a:r>
              <a:rPr lang="en-US" dirty="0"/>
              <a:t> pedigree relationship matrix – USDA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BEB3B-3702-76AB-A0DB-85A8EEA2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762"/>
            <a:ext cx="7090427" cy="573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99812-6041-0986-C8BE-B730BAC85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427" y="865762"/>
            <a:ext cx="4271479" cy="57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997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0FF8-A2BA-60D4-0D11-3A26DAA9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2008 </a:t>
            </a:r>
            <a:r>
              <a:rPr lang="en-US" dirty="0"/>
              <a:t>genomic relationship matrix - USDA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A7568-8CCD-5435-692B-2C17FE6EE0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Pages 1-3 of </a:t>
            </a:r>
            <a:r>
              <a:rPr lang="en-US" dirty="0">
                <a:highlight>
                  <a:srgbClr val="FFFF00"/>
                </a:highlight>
              </a:rPr>
              <a:t>1980</a:t>
            </a:r>
            <a:r>
              <a:rPr lang="en-US" dirty="0"/>
              <a:t> population genetics notes (Dairy Science 316):</a:t>
            </a:r>
          </a:p>
          <a:p>
            <a:pPr lvl="1"/>
            <a:r>
              <a:rPr lang="en-US" dirty="0"/>
              <a:t>Let gene content be coded as 0, 1, or 2 copies of an allele</a:t>
            </a:r>
          </a:p>
          <a:p>
            <a:pPr lvl="1"/>
            <a:r>
              <a:rPr lang="en-US" dirty="0"/>
              <a:t>Mean of gene content is twice allele frequency = 2p</a:t>
            </a:r>
          </a:p>
          <a:p>
            <a:pPr lvl="1"/>
            <a:r>
              <a:rPr lang="en-US" dirty="0"/>
              <a:t>Variance of gene content = 2p(1-p)</a:t>
            </a:r>
          </a:p>
          <a:p>
            <a:r>
              <a:rPr lang="en-US" dirty="0"/>
              <a:t>Genomic relationship matrix from </a:t>
            </a:r>
            <a:r>
              <a:rPr lang="en-US" dirty="0">
                <a:highlight>
                  <a:srgbClr val="FFFF00"/>
                </a:highlight>
              </a:rPr>
              <a:t>2008</a:t>
            </a:r>
          </a:p>
          <a:p>
            <a:pPr lvl="1"/>
            <a:r>
              <a:rPr lang="en-US" dirty="0"/>
              <a:t>Define Z</a:t>
            </a:r>
            <a:r>
              <a:rPr lang="en-US" baseline="-25000" dirty="0"/>
              <a:t>ij</a:t>
            </a:r>
            <a:r>
              <a:rPr lang="en-US" dirty="0"/>
              <a:t> for locus </a:t>
            </a:r>
            <a:r>
              <a:rPr lang="en-US" dirty="0" err="1"/>
              <a:t>i</a:t>
            </a:r>
            <a:r>
              <a:rPr lang="en-US" dirty="0"/>
              <a:t>, animal j as the gene content – 2p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Subtract mean, divide by the sum of variances = ∑ 2p</a:t>
            </a:r>
            <a:r>
              <a:rPr lang="en-US" baseline="-25000" dirty="0"/>
              <a:t>i</a:t>
            </a:r>
            <a:r>
              <a:rPr lang="en-US" dirty="0"/>
              <a:t>(1-p</a:t>
            </a:r>
            <a:r>
              <a:rPr lang="en-US" baseline="-25000" dirty="0"/>
              <a:t>i</a:t>
            </a:r>
            <a:r>
              <a:rPr lang="en-US" dirty="0"/>
              <a:t>)</a:t>
            </a:r>
            <a:endParaRPr lang="en-US" baseline="-25000" dirty="0"/>
          </a:p>
          <a:p>
            <a:pPr marL="840296" marR="0" lvl="1" indent="-38099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/>
              <a:t>Matrix G = Z </a:t>
            </a:r>
            <a:r>
              <a:rPr lang="en-US" dirty="0" err="1"/>
              <a:t>Z</a:t>
            </a:r>
            <a:r>
              <a:rPr lang="en-US" dirty="0"/>
              <a:t>’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∑ 2p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(1-p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5489A-8C31-7ADF-7A15-39D3F08DE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840" y="0"/>
            <a:ext cx="1712039" cy="8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592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256F-AEF3-7409-1BC0-BDDFFEF4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1984</a:t>
            </a:r>
            <a:r>
              <a:rPr lang="en-US"/>
              <a:t> journal paper </a:t>
            </a:r>
            <a:r>
              <a:rPr lang="en-US">
                <a:solidFill>
                  <a:srgbClr val="FFFFCC"/>
                </a:solidFill>
              </a:rPr>
              <a:t>(my first 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483A-9A35-9E90-DBD6-38C90BE11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Maximizing genetic gain under multiple-stage selection:</a:t>
            </a:r>
          </a:p>
          <a:p>
            <a:pPr lvl="1"/>
            <a:r>
              <a:rPr lang="en-US" dirty="0"/>
              <a:t>Choose animals with less mean but more variance</a:t>
            </a:r>
          </a:p>
          <a:p>
            <a:pPr lvl="1"/>
            <a:r>
              <a:rPr lang="en-US" dirty="0" err="1"/>
              <a:t>VanRaden,</a:t>
            </a:r>
            <a:r>
              <a:rPr lang="en-US" dirty="0"/>
              <a:t> P.M., A E. Freeman, and M.F. Rothschild. </a:t>
            </a:r>
            <a:r>
              <a:rPr lang="en-US" dirty="0">
                <a:highlight>
                  <a:srgbClr val="FFFF00"/>
                </a:highlight>
              </a:rPr>
              <a:t>1984</a:t>
            </a:r>
            <a:r>
              <a:rPr lang="en-US" dirty="0"/>
              <a:t>. J. Dairy Sci. 67:1761–1766.</a:t>
            </a:r>
          </a:p>
          <a:p>
            <a:pPr lvl="1"/>
            <a:r>
              <a:rPr lang="en-US" dirty="0"/>
              <a:t>C.R. Henderson said our conclusions were wrong</a:t>
            </a:r>
          </a:p>
          <a:p>
            <a:r>
              <a:rPr lang="en-US" dirty="0"/>
              <a:t>Published more papers on that topic over the decades:</a:t>
            </a:r>
          </a:p>
          <a:p>
            <a:pPr lvl="1"/>
            <a:r>
              <a:rPr lang="en-US" dirty="0"/>
              <a:t>Choose animals less inbred (</a:t>
            </a:r>
            <a:r>
              <a:rPr lang="en-US" dirty="0">
                <a:highlight>
                  <a:srgbClr val="FFFF00"/>
                </a:highlight>
              </a:rPr>
              <a:t>2006</a:t>
            </a:r>
            <a:r>
              <a:rPr lang="en-US" dirty="0"/>
              <a:t>), with rare favorable alleles (</a:t>
            </a:r>
            <a:r>
              <a:rPr lang="en-US" dirty="0">
                <a:highlight>
                  <a:srgbClr val="FFFF00"/>
                </a:highlight>
              </a:rPr>
              <a:t>2014</a:t>
            </a:r>
            <a:r>
              <a:rPr lang="en-US" dirty="0"/>
              <a:t>), or with more Mendelian Sampling variance (</a:t>
            </a:r>
            <a:r>
              <a:rPr lang="en-US" dirty="0">
                <a:highlight>
                  <a:srgbClr val="FFFF00"/>
                </a:highlight>
              </a:rPr>
              <a:t>2019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544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0053-3067-2721-1BBF-1ADC5B2D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1984</a:t>
            </a:r>
            <a:r>
              <a:rPr lang="en-US" dirty="0"/>
              <a:t> reliability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C33CC-85F9-0C63-433C-FFB5476E6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Establishing bounds on the accuracies of predictions of breeding value. Master’s Thesis, ISU</a:t>
            </a:r>
          </a:p>
          <a:p>
            <a:r>
              <a:rPr lang="en-US" dirty="0"/>
              <a:t>Similar projects:</a:t>
            </a:r>
          </a:p>
          <a:p>
            <a:pPr lvl="1"/>
            <a:r>
              <a:rPr lang="en-US" dirty="0"/>
              <a:t>Daughter equivalents in “Derivation, calculation, and use of national animal model information”, </a:t>
            </a:r>
            <a:r>
              <a:rPr lang="en-US" dirty="0">
                <a:highlight>
                  <a:srgbClr val="FFFF00"/>
                </a:highlight>
              </a:rPr>
              <a:t>1991</a:t>
            </a:r>
          </a:p>
          <a:p>
            <a:pPr lvl="1"/>
            <a:r>
              <a:rPr lang="en-US" dirty="0"/>
              <a:t>“Reliability of genomic predictions for North American Holstein bulls”, </a:t>
            </a:r>
            <a:r>
              <a:rPr lang="en-US" dirty="0">
                <a:highlight>
                  <a:srgbClr val="FFFF00"/>
                </a:highlight>
              </a:rPr>
              <a:t>2009</a:t>
            </a:r>
          </a:p>
          <a:p>
            <a:r>
              <a:rPr lang="en-US" dirty="0"/>
              <a:t>Interbull Genomic Reliability Working Group, member </a:t>
            </a:r>
            <a:r>
              <a:rPr lang="en-US" dirty="0">
                <a:highlight>
                  <a:srgbClr val="FFFF00"/>
                </a:highlight>
              </a:rPr>
              <a:t>2013-2024</a:t>
            </a:r>
          </a:p>
        </p:txBody>
      </p:sp>
    </p:spTree>
    <p:extLst>
      <p:ext uri="{BB962C8B-B14F-4D97-AF65-F5344CB8AC3E}">
        <p14:creationId xmlns:p14="http://schemas.microsoft.com/office/powerpoint/2010/main" val="22886157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99CD-B958-DCE2-A3A5-3689EDE5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1986</a:t>
            </a:r>
            <a:r>
              <a:rPr lang="en-US"/>
              <a:t> REML variance estimation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61C00-E450-83FA-0C9A-AD396D7B58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Computational strategies for estimation of variance components. PhD thesis, ISU</a:t>
            </a:r>
          </a:p>
          <a:p>
            <a:r>
              <a:rPr lang="en-US" dirty="0"/>
              <a:t>Fortran programs used for:</a:t>
            </a:r>
          </a:p>
          <a:p>
            <a:pPr lvl="1"/>
            <a:r>
              <a:rPr lang="en-US" dirty="0"/>
              <a:t>Angus carcass trait EPDs (</a:t>
            </a:r>
            <a:r>
              <a:rPr lang="en-US" dirty="0">
                <a:highlight>
                  <a:srgbClr val="FFFF00"/>
                </a:highlight>
              </a:rPr>
              <a:t>1986-1997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Holstein productive life heritability (</a:t>
            </a:r>
            <a:r>
              <a:rPr lang="en-US" dirty="0">
                <a:highlight>
                  <a:srgbClr val="FFFF00"/>
                </a:highlight>
              </a:rPr>
              <a:t>1994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Fertility and type </a:t>
            </a:r>
            <a:r>
              <a:rPr lang="en-US" dirty="0" err="1"/>
              <a:t>heritabilities</a:t>
            </a:r>
            <a:r>
              <a:rPr lang="en-US" dirty="0"/>
              <a:t> and correlations (</a:t>
            </a:r>
            <a:r>
              <a:rPr lang="en-US" dirty="0">
                <a:highlight>
                  <a:srgbClr val="FFFF00"/>
                </a:highlight>
              </a:rPr>
              <a:t>2004, 2016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Heifer livability and abortion h</a:t>
            </a:r>
            <a:r>
              <a:rPr lang="en-US" baseline="30000" dirty="0"/>
              <a:t>2</a:t>
            </a:r>
            <a:r>
              <a:rPr lang="en-US" dirty="0"/>
              <a:t> (Neupane et al, </a:t>
            </a:r>
            <a:r>
              <a:rPr lang="en-US" dirty="0">
                <a:highlight>
                  <a:srgbClr val="FFFF00"/>
                </a:highlight>
              </a:rPr>
              <a:t>2021, 2023</a:t>
            </a:r>
            <a:r>
              <a:rPr lang="en-US" dirty="0"/>
              <a:t>)</a:t>
            </a:r>
          </a:p>
          <a:p>
            <a:r>
              <a:rPr lang="en-US" dirty="0"/>
              <a:t>Sire model still useful for many millions of records</a:t>
            </a:r>
          </a:p>
        </p:txBody>
      </p:sp>
    </p:spTree>
    <p:extLst>
      <p:ext uri="{BB962C8B-B14F-4D97-AF65-F5344CB8AC3E}">
        <p14:creationId xmlns:p14="http://schemas.microsoft.com/office/powerpoint/2010/main" val="32843261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077C-8076-6A18-BACB-137A859A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 anchor="ctr">
            <a:normAutofit/>
          </a:bodyPr>
          <a:lstStyle/>
          <a:p>
            <a:r>
              <a:rPr lang="en-US"/>
              <a:t>U WI postdoc Paul VanRaden 1987-88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3B6E67-E216-D1EB-C55F-FD34B7813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/>
          <a:p>
            <a:r>
              <a:rPr lang="en-US"/>
              <a:t>Office on 4</a:t>
            </a:r>
            <a:r>
              <a:rPr lang="en-US" baseline="30000"/>
              <a:t>th</a:t>
            </a:r>
            <a:r>
              <a:rPr lang="en-US"/>
              <a:t> floor An Sci</a:t>
            </a:r>
          </a:p>
          <a:p>
            <a:r>
              <a:rPr lang="en-US"/>
              <a:t>Red tapes are USDA PTAs</a:t>
            </a:r>
          </a:p>
          <a:p>
            <a:r>
              <a:rPr lang="en-US"/>
              <a:t>Project was HAUSA type PTAs</a:t>
            </a:r>
          </a:p>
          <a:p>
            <a:pPr lvl="1"/>
            <a:r>
              <a:rPr lang="en-US" sz="2800"/>
              <a:t>VAX computer retired</a:t>
            </a:r>
          </a:p>
          <a:p>
            <a:pPr lvl="1"/>
            <a:r>
              <a:rPr lang="en-US" sz="2800"/>
              <a:t>New code tested at IBM Research Center, Los Angeles</a:t>
            </a:r>
          </a:p>
          <a:p>
            <a:r>
              <a:rPr lang="en-US"/>
              <a:t>Photo by Georgios Banos</a:t>
            </a:r>
          </a:p>
          <a:p>
            <a:pPr lvl="1"/>
            <a:r>
              <a:rPr lang="en-US" sz="2800"/>
              <a:t>1</a:t>
            </a:r>
            <a:r>
              <a:rPr lang="en-US" sz="2800" baseline="30000"/>
              <a:t>st</a:t>
            </a:r>
            <a:r>
              <a:rPr lang="en-US" sz="2800"/>
              <a:t> Interbull Center Director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F57B1-8903-1A7D-CF47-72B826F33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1229"/>
          <a:stretch/>
        </p:blipFill>
        <p:spPr>
          <a:xfrm>
            <a:off x="6339840" y="1219200"/>
            <a:ext cx="5364480" cy="512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362370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CA00-D2CA-56D3-16A2-600A0AAB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“Cloud” computing, 1988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E8AEE-C9AE-4E05-3CA0-A726F023E5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Holstein staff flew data to Madison twice per year</a:t>
            </a:r>
          </a:p>
          <a:p>
            <a:r>
              <a:rPr lang="en-US" dirty="0"/>
              <a:t>“On-time delivery of PTAs is more important than better accuracy” (Holstein CEO)</a:t>
            </a:r>
          </a:p>
          <a:p>
            <a:r>
              <a:rPr lang="en-US" dirty="0"/>
              <a:t>New model tested at IBM Research Center, Los Angeles</a:t>
            </a:r>
          </a:p>
          <a:p>
            <a:r>
              <a:rPr lang="en-US" dirty="0"/>
              <a:t>Research on memory sharing</a:t>
            </a:r>
          </a:p>
          <a:p>
            <a:r>
              <a:rPr lang="en-US" dirty="0"/>
              <a:t>Replaced by animal model of Ignacy Misztal in 1992 (U GA)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3E394-957B-A758-42BE-3537790D6B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4865" y="1227574"/>
            <a:ext cx="3514987" cy="51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985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21C9-D72B-4E26-A747-0518B1E6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1987-2024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Least Cost Ration 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136C3-8169-487F-8095-52F2D9897E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Least cost ration, every day for 37 years.</a:t>
            </a:r>
          </a:p>
          <a:p>
            <a:r>
              <a:rPr lang="en-US" sz="2800" dirty="0"/>
              <a:t>Costs </a:t>
            </a:r>
            <a:r>
              <a:rPr lang="en-US" sz="2800" dirty="0">
                <a:solidFill>
                  <a:srgbClr val="00B050"/>
                </a:solidFill>
              </a:rPr>
              <a:t>$2.54 / day </a:t>
            </a:r>
            <a:r>
              <a:rPr lang="en-US" sz="2800" dirty="0"/>
              <a:t>for food, drink, and snacks</a:t>
            </a:r>
          </a:p>
          <a:p>
            <a:pPr lvl="1"/>
            <a:r>
              <a:rPr lang="en-US" sz="2800" dirty="0"/>
              <a:t>Breakfast: 3-day rotation of cheapest cereals + whole milk</a:t>
            </a:r>
          </a:p>
          <a:p>
            <a:pPr lvl="1"/>
            <a:r>
              <a:rPr lang="en-US" sz="2800" dirty="0"/>
              <a:t>Lunch: every day a bologna and peanut butter sandwich</a:t>
            </a:r>
          </a:p>
          <a:p>
            <a:pPr lvl="1"/>
            <a:r>
              <a:rPr lang="en-US" sz="2800" dirty="0"/>
              <a:t>Dinner: 4-day rotation of macaroni, spaghetti, rice, noodles</a:t>
            </a:r>
          </a:p>
          <a:p>
            <a:pPr lvl="1"/>
            <a:r>
              <a:rPr lang="en-US" sz="2800" dirty="0"/>
              <a:t>Dessert: every day ice cream</a:t>
            </a:r>
          </a:p>
          <a:p>
            <a:r>
              <a:rPr lang="en-US" sz="2800" dirty="0"/>
              <a:t>Invented by me in </a:t>
            </a:r>
            <a:r>
              <a:rPr lang="en-US" sz="2800" dirty="0">
                <a:highlight>
                  <a:srgbClr val="FFFF00"/>
                </a:highlight>
              </a:rPr>
              <a:t>1987</a:t>
            </a:r>
            <a:r>
              <a:rPr lang="en-US" sz="2800" dirty="0"/>
              <a:t> at Kohl’s food store (Metro Market), Madison, WI</a:t>
            </a:r>
          </a:p>
          <a:p>
            <a:r>
              <a:rPr lang="en-US" sz="2800" dirty="0"/>
              <a:t>Prevents both starvation and obesity (100% successful so far)</a:t>
            </a:r>
          </a:p>
          <a:p>
            <a:endParaRPr lang="en-US" dirty="0"/>
          </a:p>
        </p:txBody>
      </p:sp>
      <p:pic>
        <p:nvPicPr>
          <p:cNvPr id="4" name="Picture 3" descr="dollar.jpg">
            <a:extLst>
              <a:ext uri="{FF2B5EF4-FFF2-40B4-BE49-F238E27FC236}">
                <a16:creationId xmlns:a16="http://schemas.microsoft.com/office/drawing/2014/main" id="{ABFBF628-761B-4231-87CA-7A392CC151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8365" y="0"/>
            <a:ext cx="923635" cy="9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9944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90D3-1D0C-A9BA-02B2-29A19D24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food cost actual US$ or adjusted for inflation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EDF043-41FE-0DEA-B65F-5F31E6D443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9" y="1603268"/>
            <a:ext cx="10515702" cy="43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0C2040-0C37-EEF3-2FB8-511BC0901855}"/>
              </a:ext>
            </a:extLst>
          </p:cNvPr>
          <p:cNvSpPr txBox="1"/>
          <p:nvPr/>
        </p:nvSpPr>
        <p:spPr>
          <a:xfrm>
            <a:off x="3257049" y="997809"/>
            <a:ext cx="567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Available at </a:t>
            </a:r>
            <a:r>
              <a:rPr lang="en-US">
                <a:hlinkClick r:id="rId3"/>
              </a:rPr>
              <a:t>http://www.paulvanraden.com/Nutrition.htm</a:t>
            </a:r>
            <a:r>
              <a:rPr lang="en-US"/>
              <a:t> </a:t>
            </a:r>
          </a:p>
        </p:txBody>
      </p:sp>
      <p:pic>
        <p:nvPicPr>
          <p:cNvPr id="3" name="Picture 2" descr="dollar.jpg">
            <a:extLst>
              <a:ext uri="{FF2B5EF4-FFF2-40B4-BE49-F238E27FC236}">
                <a16:creationId xmlns:a16="http://schemas.microsoft.com/office/drawing/2014/main" id="{4EB06488-6753-94CD-213B-DD9763BAF8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68365" y="0"/>
            <a:ext cx="923635" cy="9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585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EF8E-84D5-4589-E435-D0B3F88D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2020-2023</a:t>
            </a:r>
            <a:r>
              <a:rPr lang="en-US" b="1" dirty="0"/>
              <a:t> Weekly body weight history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6CE7B6-EC97-97CA-7D60-3D301D027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4388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dollar.jpg">
            <a:extLst>
              <a:ext uri="{FF2B5EF4-FFF2-40B4-BE49-F238E27FC236}">
                <a16:creationId xmlns:a16="http://schemas.microsoft.com/office/drawing/2014/main" id="{760705B7-8905-1134-CA7F-646956F903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8365" y="0"/>
            <a:ext cx="923635" cy="9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2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5A13-65FA-7ABA-8D11-C802C893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D86AB-6BCB-27D7-D627-8905D95B15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Early training and how useful it was over the decades</a:t>
            </a:r>
          </a:p>
          <a:p>
            <a:pPr lvl="1"/>
            <a:r>
              <a:rPr lang="en-US" dirty="0"/>
              <a:t>Data collection and farm experience</a:t>
            </a:r>
          </a:p>
          <a:p>
            <a:pPr lvl="1"/>
            <a:r>
              <a:rPr lang="en-US" dirty="0"/>
              <a:t>Undergraduate coursework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(U IL)</a:t>
            </a:r>
          </a:p>
          <a:p>
            <a:pPr lvl="1"/>
            <a:r>
              <a:rPr lang="en-US" dirty="0"/>
              <a:t>Graduate research projects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(ISU)</a:t>
            </a:r>
          </a:p>
          <a:p>
            <a:pPr lvl="1"/>
            <a:r>
              <a:rPr lang="en-US" dirty="0"/>
              <a:t>Postdoc research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(U WI)</a:t>
            </a:r>
          </a:p>
          <a:p>
            <a:pPr lvl="1"/>
            <a:r>
              <a:rPr lang="en-US" dirty="0"/>
              <a:t>Fellow graduate students</a:t>
            </a:r>
          </a:p>
          <a:p>
            <a:pPr lvl="1"/>
            <a:r>
              <a:rPr lang="en-US" dirty="0"/>
              <a:t>Other research more philosophical</a:t>
            </a:r>
          </a:p>
          <a:p>
            <a:r>
              <a:rPr lang="en-US" dirty="0"/>
              <a:t>Recent research on cloning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532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85B9-0F8D-186A-6F82-32911EA9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Cow size: First slide from my </a:t>
            </a:r>
            <a:r>
              <a:rPr lang="en-US">
                <a:solidFill>
                  <a:srgbClr val="FFFF00"/>
                </a:solidFill>
              </a:rPr>
              <a:t>1988</a:t>
            </a:r>
            <a:r>
              <a:rPr lang="en-US"/>
              <a:t> ADSA talk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7BA3DF-D5C6-E9D8-100B-9424D72864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0477" y="1081549"/>
            <a:ext cx="6925869" cy="51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822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5A4E-38C5-5137-3DAB-E5248845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Cow size: Conclusions from my </a:t>
            </a:r>
            <a:r>
              <a:rPr lang="en-US">
                <a:solidFill>
                  <a:srgbClr val="FFFF00"/>
                </a:solidFill>
              </a:rPr>
              <a:t>1988</a:t>
            </a:r>
            <a:r>
              <a:rPr lang="en-US"/>
              <a:t> ADSA talk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7FF20-2383-0ADE-8D88-FA780663C8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a cow is bigger and gives more milk, that is good     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profitable</a:t>
            </a:r>
            <a:r>
              <a:rPr lang="en-US" dirty="0"/>
              <a:t>).</a:t>
            </a:r>
          </a:p>
          <a:p>
            <a:r>
              <a:rPr lang="en-US" dirty="0"/>
              <a:t>If a cow is bigger but does not give more milk, that is bad (</a:t>
            </a:r>
            <a:r>
              <a:rPr lang="en-US" dirty="0">
                <a:solidFill>
                  <a:srgbClr val="C00000"/>
                </a:solidFill>
              </a:rPr>
              <a:t>unprofitable</a:t>
            </a:r>
            <a:r>
              <a:rPr lang="en-US" dirty="0"/>
              <a:t>).</a:t>
            </a:r>
          </a:p>
          <a:p>
            <a:r>
              <a:rPr lang="en-US" dirty="0"/>
              <a:t>Relative emphasis should be 5 to -1 for production vs. body size.</a:t>
            </a:r>
          </a:p>
          <a:p>
            <a:r>
              <a:rPr lang="en-US" dirty="0"/>
              <a:t>Holstein Association should replace PTA Type with Body Size Composite (from U MN research).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[ADSA abstract presented in Edmonton, Alberta, Canada]</a:t>
            </a:r>
          </a:p>
          <a:p>
            <a:pPr marL="840296" marR="0" lvl="1" indent="-38099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P.M.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VanRaden,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 Dairy Sci 71(Suppl. 1):238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307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CDD5-5BDF-4615-01C4-50F0DF6D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value of body size in Holsteins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B6F7-0665-0B58-5403-6C9387570E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1988</a:t>
            </a:r>
            <a:r>
              <a:rPr lang="en-US" dirty="0"/>
              <a:t>: ADSA research suggested 5 to -1 emphasis</a:t>
            </a:r>
          </a:p>
          <a:p>
            <a:r>
              <a:rPr lang="en-US" dirty="0">
                <a:highlight>
                  <a:srgbClr val="FFFF00"/>
                </a:highlight>
              </a:rPr>
              <a:t>2000</a:t>
            </a:r>
            <a:r>
              <a:rPr lang="en-US" dirty="0"/>
              <a:t>: Net Merit $ had 15 to -1 emphasis on yield : cow size</a:t>
            </a:r>
          </a:p>
          <a:p>
            <a:r>
              <a:rPr lang="en-US" dirty="0">
                <a:highlight>
                  <a:srgbClr val="FFFF00"/>
                </a:highlight>
              </a:rPr>
              <a:t>2018</a:t>
            </a:r>
            <a:r>
              <a:rPr lang="en-US" dirty="0"/>
              <a:t>: Body size composite updated to body weight composite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Formula used data from 5 research herds (previously U MN)</a:t>
            </a:r>
          </a:p>
          <a:p>
            <a:r>
              <a:rPr lang="en-US" dirty="0">
                <a:highlight>
                  <a:srgbClr val="FFFF00"/>
                </a:highlight>
              </a:rPr>
              <a:t>2021</a:t>
            </a:r>
            <a:r>
              <a:rPr lang="en-US" dirty="0"/>
              <a:t>: NM$ penalty now 5 to -1 on yield : cow size</a:t>
            </a:r>
          </a:p>
          <a:p>
            <a:r>
              <a:rPr lang="en-US" dirty="0">
                <a:highlight>
                  <a:srgbClr val="FFFF00"/>
                </a:highlight>
              </a:rPr>
              <a:t>2021</a:t>
            </a:r>
            <a:r>
              <a:rPr lang="en-US" dirty="0"/>
              <a:t>: TPI includes small 29 to -1 penalty on cow size</a:t>
            </a:r>
          </a:p>
          <a:p>
            <a:r>
              <a:rPr lang="en-US" dirty="0">
                <a:highlight>
                  <a:srgbClr val="FFFF00"/>
                </a:highlight>
              </a:rPr>
              <a:t>2023</a:t>
            </a:r>
            <a:r>
              <a:rPr lang="en-US" dirty="0"/>
              <a:t>: Canada still does not penalize large cows in their LPI index</a:t>
            </a:r>
          </a:p>
        </p:txBody>
      </p:sp>
    </p:spTree>
    <p:extLst>
      <p:ext uri="{BB962C8B-B14F-4D97-AF65-F5344CB8AC3E}">
        <p14:creationId xmlns:p14="http://schemas.microsoft.com/office/powerpoint/2010/main" val="143094511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E9DA-3D79-4313-9D4B-6A90CD5C1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for more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DB6D-4946-4C43-92A6-19B47AC53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26 traits had US genomic PTAs in </a:t>
            </a:r>
            <a:r>
              <a:rPr lang="en-US" dirty="0">
                <a:highlight>
                  <a:srgbClr val="FFFF00"/>
                </a:highlight>
              </a:rPr>
              <a:t>2009</a:t>
            </a:r>
            <a:r>
              <a:rPr lang="en-US" dirty="0"/>
              <a:t> </a:t>
            </a:r>
          </a:p>
          <a:p>
            <a:r>
              <a:rPr lang="en-US" dirty="0"/>
              <a:t>13 new traits added in </a:t>
            </a:r>
            <a:r>
              <a:rPr lang="en-US" dirty="0">
                <a:highlight>
                  <a:srgbClr val="FFFF00"/>
                </a:highlight>
              </a:rPr>
              <a:t>2010-2021</a:t>
            </a:r>
            <a:r>
              <a:rPr lang="en-US" dirty="0"/>
              <a:t>, mostly with low heritability and less data</a:t>
            </a:r>
          </a:p>
          <a:p>
            <a:pPr lvl="1"/>
            <a:r>
              <a:rPr lang="en-US" dirty="0">
                <a:solidFill>
                  <a:srgbClr val="00523C"/>
                </a:solidFill>
              </a:rPr>
              <a:t>Heifer and cow conception rates, cow livability, gestation length, mastitis, metritis, retained placenta, DA, ketosis, milk fever, early first calving, calf livability, and feed intake</a:t>
            </a:r>
          </a:p>
          <a:p>
            <a:r>
              <a:rPr lang="en-US" dirty="0"/>
              <a:t>Next new trait expected soon:</a:t>
            </a:r>
          </a:p>
          <a:p>
            <a:pPr lvl="1"/>
            <a:r>
              <a:rPr lang="en-US" dirty="0">
                <a:solidFill>
                  <a:srgbClr val="00523C"/>
                </a:solidFill>
              </a:rPr>
              <a:t>Milking speed</a:t>
            </a:r>
          </a:p>
          <a:p>
            <a:r>
              <a:rPr lang="en-US" dirty="0"/>
              <a:t>High reliability requires much data or high heritability</a:t>
            </a:r>
          </a:p>
        </p:txBody>
      </p:sp>
    </p:spTree>
    <p:extLst>
      <p:ext uri="{BB962C8B-B14F-4D97-AF65-F5344CB8AC3E}">
        <p14:creationId xmlns:p14="http://schemas.microsoft.com/office/powerpoint/2010/main" val="40800394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F9DE-22B2-474D-9D39-C5B912DF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mating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0078B-9E60-4FE8-AA4A-169AB736E3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sz="2800" dirty="0"/>
              <a:t>Reduce inbreeding using genomic instead of pedigree relationships</a:t>
            </a:r>
          </a:p>
          <a:p>
            <a:pPr lvl="1">
              <a:spcAft>
                <a:spcPts val="900"/>
              </a:spcAft>
            </a:pPr>
            <a:r>
              <a:rPr lang="en-US" sz="2800" dirty="0"/>
              <a:t>Genomic relationship of each live female to each marketed bull</a:t>
            </a:r>
          </a:p>
          <a:p>
            <a:pPr lvl="1">
              <a:spcAft>
                <a:spcPts val="4200"/>
              </a:spcAft>
            </a:pPr>
            <a:r>
              <a:rPr lang="en-US" sz="2800" dirty="0"/>
              <a:t>File contains 1 million females </a:t>
            </a:r>
            <a:r>
              <a:rPr lang="en-US" sz="2800" dirty="0">
                <a:sym typeface="Symbol" panose="05050102010706020507" pitchFamily="18" charset="2"/>
              </a:rPr>
              <a:t></a:t>
            </a:r>
            <a:r>
              <a:rPr lang="en-US" sz="2800" dirty="0"/>
              <a:t> 5,000 males</a:t>
            </a:r>
          </a:p>
          <a:p>
            <a:pPr>
              <a:spcAft>
                <a:spcPts val="900"/>
              </a:spcAft>
            </a:pPr>
            <a:r>
              <a:rPr lang="en-US" sz="2800" dirty="0"/>
              <a:t>Genomic mating increases heifer calf value by</a:t>
            </a:r>
          </a:p>
          <a:p>
            <a:pPr lvl="1">
              <a:spcAft>
                <a:spcPts val="900"/>
              </a:spcAft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+$33 </a:t>
            </a:r>
            <a:r>
              <a:rPr lang="en-US" sz="2800" dirty="0"/>
              <a:t>compared with pedigree mating </a:t>
            </a:r>
            <a:r>
              <a:rPr lang="en-US" sz="2800" dirty="0">
                <a:solidFill>
                  <a:srgbClr val="00523C"/>
                </a:solidFill>
              </a:rPr>
              <a:t>(1.3% lower inbreeding)</a:t>
            </a:r>
          </a:p>
          <a:p>
            <a:pPr lvl="1">
              <a:spcAft>
                <a:spcPts val="4200"/>
              </a:spcAft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+$78 </a:t>
            </a:r>
            <a:r>
              <a:rPr lang="en-US" sz="2800" dirty="0"/>
              <a:t>compared with random mating </a:t>
            </a:r>
            <a:r>
              <a:rPr lang="en-US" sz="2800" dirty="0">
                <a:solidFill>
                  <a:srgbClr val="00523C"/>
                </a:solidFill>
              </a:rPr>
              <a:t>(3.1% lower inbreeding)</a:t>
            </a:r>
          </a:p>
          <a:p>
            <a:pPr>
              <a:spcAft>
                <a:spcPts val="4200"/>
              </a:spcAft>
            </a:pPr>
            <a:r>
              <a:rPr lang="en-US" sz="2800" dirty="0"/>
              <a:t>Improves conception rates by avoiding recessive carrier </a:t>
            </a:r>
            <a:r>
              <a:rPr lang="en-US" sz="2800" dirty="0" err="1"/>
              <a:t>matings</a:t>
            </a:r>
            <a:endParaRPr lang="en-US" sz="2800" dirty="0"/>
          </a:p>
        </p:txBody>
      </p:sp>
      <p:pic>
        <p:nvPicPr>
          <p:cNvPr id="4" name="Picture 3" descr="Supersire.jpg">
            <a:extLst>
              <a:ext uri="{FF2B5EF4-FFF2-40B4-BE49-F238E27FC236}">
                <a16:creationId xmlns:a16="http://schemas.microsoft.com/office/drawing/2014/main" id="{C7F45F1F-9014-4A37-BCC1-6763D1B94F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4080" y="-9767"/>
            <a:ext cx="1198827" cy="859536"/>
          </a:xfrm>
          <a:prstGeom prst="rect">
            <a:avLst/>
          </a:prstGeom>
        </p:spPr>
      </p:pic>
      <p:pic>
        <p:nvPicPr>
          <p:cNvPr id="5" name="Picture 4" descr="http://www.holsteinplaza.com/common/assets/images/dam/46376-scaled-120x90.jpg">
            <a:extLst>
              <a:ext uri="{FF2B5EF4-FFF2-40B4-BE49-F238E27FC236}">
                <a16:creationId xmlns:a16="http://schemas.microsoft.com/office/drawing/2014/main" id="{D4E21EEC-FC65-455F-84F9-1F7C6405D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0979847" y="-4764"/>
            <a:ext cx="1213463" cy="859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86806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A04-FA88-BD4C-99D3-53B5FB23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matrix with clones: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54141-1DE5-FF4E-8C50-6A744AD045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Holstein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cow and her clone 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Nelsons Estimate Liz </a:t>
            </a:r>
          </a:p>
          <a:p>
            <a:pPr lvl="1"/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Nelsons Estimate Liz-2</a:t>
            </a:r>
          </a:p>
          <a:p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 All-American Winter Yearling, </a:t>
            </a:r>
            <a:r>
              <a:rPr lang="en-US" sz="32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2001</a:t>
            </a:r>
          </a:p>
          <a:p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Liz-2 was Junior Champion at World Dairy Expo in </a:t>
            </a:r>
            <a:r>
              <a:rPr lang="en-US" sz="32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2004</a:t>
            </a:r>
          </a:p>
          <a:p>
            <a:r>
              <a:rPr lang="en-US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progeny of Liz, </a:t>
            </a:r>
            <a:r>
              <a:rPr lang="en-US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Liz-2</a:t>
            </a:r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721A73-280B-7E5F-3D07-D54ACB43A6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9403" y="1326975"/>
            <a:ext cx="4517528" cy="3218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723CC-0FA3-3B19-319D-72F20BC1820F}"/>
              </a:ext>
            </a:extLst>
          </p:cNvPr>
          <p:cNvSpPr txBox="1"/>
          <p:nvPr/>
        </p:nvSpPr>
        <p:spPr>
          <a:xfrm>
            <a:off x="6639504" y="4766528"/>
            <a:ext cx="4069122" cy="88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© Frank Robinson, Lodi, CA, USA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Nauman, D. 2011. Commitment got Nelsons Pronto Liz across.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http://www.dairyagendatoday.com/News.aspx?nid=5557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8706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C26D-618A-D8FD-5B17-703EE84D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Grand Champion in </a:t>
            </a:r>
            <a:r>
              <a:rPr lang="en-US">
                <a:solidFill>
                  <a:srgbClr val="FFFF00"/>
                </a:solidFill>
              </a:rPr>
              <a:t>2011</a:t>
            </a:r>
            <a:r>
              <a:rPr lang="en-US"/>
              <a:t>, Clone beat her in </a:t>
            </a:r>
            <a:r>
              <a:rPr lang="en-US">
                <a:solidFill>
                  <a:srgbClr val="FFFF00"/>
                </a:solidFill>
              </a:rPr>
              <a:t>2013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13A939-1496-4CBB-9C59-0BE7FB6C33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6587" y="1946504"/>
            <a:ext cx="4485714" cy="36666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4B3459-5A1E-5A09-FDBB-589C4BD79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021" y="1945215"/>
            <a:ext cx="5146584" cy="3666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584DEE-AD23-11C3-1015-9646FF05AD41}"/>
              </a:ext>
            </a:extLst>
          </p:cNvPr>
          <p:cNvSpPr txBox="1"/>
          <p:nvPr/>
        </p:nvSpPr>
        <p:spPr>
          <a:xfrm>
            <a:off x="926587" y="1306286"/>
            <a:ext cx="414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00FF"/>
                </a:highlight>
              </a:rPr>
              <a:t>Apple</a:t>
            </a:r>
            <a:r>
              <a:rPr lang="en-US" sz="2400"/>
              <a:t> – 2011 World Dairy Expo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0D15E-62E7-B0C0-470A-6EC624D9FD3B}"/>
              </a:ext>
            </a:extLst>
          </p:cNvPr>
          <p:cNvSpPr txBox="1"/>
          <p:nvPr/>
        </p:nvSpPr>
        <p:spPr>
          <a:xfrm>
            <a:off x="6095021" y="1306286"/>
            <a:ext cx="430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00FF"/>
                </a:highlight>
              </a:rPr>
              <a:t>Apple-3</a:t>
            </a:r>
            <a:r>
              <a:rPr lang="en-US" sz="2400"/>
              <a:t> – 2013 World Dairy Expo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B0CC-2E6F-7B88-83C3-EBB9DCF1EDE5}"/>
              </a:ext>
            </a:extLst>
          </p:cNvPr>
          <p:cNvSpPr txBox="1"/>
          <p:nvPr/>
        </p:nvSpPr>
        <p:spPr>
          <a:xfrm>
            <a:off x="5868139" y="5794419"/>
            <a:ext cx="5373465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Malcolm, D. 2019. </a:t>
            </a:r>
            <a:r>
              <a:rPr lang="en-US" sz="14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KHW Regiment Apple-Red-ET – Everything and more</a:t>
            </a:r>
            <a:r>
              <a:rPr lang="en-US" sz="14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Photo by The </a:t>
            </a:r>
            <a:r>
              <a:rPr lang="en-US" sz="14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Bullvine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Apple’s 9 clones added 325 more progeny.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1F1CA-763C-C433-796A-9FFF5D76FAFE}"/>
              </a:ext>
            </a:extLst>
          </p:cNvPr>
          <p:cNvSpPr txBox="1"/>
          <p:nvPr/>
        </p:nvSpPr>
        <p:spPr>
          <a:xfrm>
            <a:off x="926587" y="5791724"/>
            <a:ext cx="190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Photo by Nina Linton</a:t>
            </a:r>
          </a:p>
          <a:p>
            <a:r>
              <a:rPr lang="en-US" sz="1400"/>
              <a:t>Apple had 361 progeny.</a:t>
            </a:r>
          </a:p>
        </p:txBody>
      </p:sp>
    </p:spTree>
    <p:extLst>
      <p:ext uri="{BB962C8B-B14F-4D97-AF65-F5344CB8AC3E}">
        <p14:creationId xmlns:p14="http://schemas.microsoft.com/office/powerpoint/2010/main" val="318951422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735C-05B3-103B-4BCF-DF0F9C8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codes in USA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4ADAE-84A9-F346-9475-8E5622B32E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Multiple birth codes:</a:t>
            </a:r>
          </a:p>
          <a:p>
            <a:pPr lvl="1">
              <a:defRPr/>
            </a:pPr>
            <a:r>
              <a:rPr lang="en-US">
                <a:solidFill>
                  <a:srgbClr val="9BBB59">
                    <a:lumMod val="50000"/>
                  </a:srgbClr>
                </a:solidFill>
              </a:rPr>
              <a:t>4,762</a:t>
            </a:r>
            <a:r>
              <a:rPr lang="en-US">
                <a:solidFill>
                  <a:prstClr val="black"/>
                </a:solidFill>
              </a:rPr>
              <a:t> pairs of natural identical twins </a:t>
            </a:r>
            <a:r>
              <a:rPr lang="en-US" b="0">
                <a:solidFill>
                  <a:prstClr val="black"/>
                </a:solidFill>
              </a:rPr>
              <a:t>(code 2 and verified by genotype)</a:t>
            </a:r>
          </a:p>
          <a:p>
            <a:pPr lvl="1">
              <a:defRPr/>
            </a:pPr>
            <a:r>
              <a:rPr lang="en-US">
                <a:solidFill>
                  <a:srgbClr val="9BBB59">
                    <a:lumMod val="50000"/>
                  </a:srgbClr>
                </a:solidFill>
              </a:rPr>
              <a:t>1,776</a:t>
            </a:r>
            <a:r>
              <a:rPr lang="en-US">
                <a:solidFill>
                  <a:prstClr val="black"/>
                </a:solidFill>
              </a:rPr>
              <a:t> split embryos </a:t>
            </a:r>
            <a:r>
              <a:rPr lang="en-US" b="0">
                <a:solidFill>
                  <a:prstClr val="black"/>
                </a:solidFill>
              </a:rPr>
              <a:t>(code 4)</a:t>
            </a:r>
          </a:p>
          <a:p>
            <a:pPr lvl="1">
              <a:defRPr/>
            </a:pPr>
            <a:r>
              <a:rPr lang="en-US">
                <a:solidFill>
                  <a:srgbClr val="9BBB59">
                    <a:lumMod val="50000"/>
                  </a:srgbClr>
                </a:solidFill>
              </a:rPr>
              <a:t>530</a:t>
            </a:r>
            <a:r>
              <a:rPr lang="en-US">
                <a:solidFill>
                  <a:prstClr val="black"/>
                </a:solidFill>
              </a:rPr>
              <a:t> nuclear transfer clones from embryos, calves, or adults </a:t>
            </a:r>
            <a:r>
              <a:rPr lang="en-US" b="0">
                <a:solidFill>
                  <a:prstClr val="black"/>
                </a:solidFill>
              </a:rPr>
              <a:t>(code 5)</a:t>
            </a:r>
          </a:p>
          <a:p>
            <a:r>
              <a:rPr lang="en-US"/>
              <a:t>From about 7 million animals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548C7D0-6928-265F-8854-84625D6F326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40475" y="1219200"/>
          <a:ext cx="536416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38">
                  <a:extLst>
                    <a:ext uri="{9D8B030D-6E8A-4147-A177-3AD203B41FA5}">
                      <a16:colId xmlns:a16="http://schemas.microsoft.com/office/drawing/2014/main" val="3301737801"/>
                    </a:ext>
                  </a:extLst>
                </a:gridCol>
                <a:gridCol w="4513724">
                  <a:extLst>
                    <a:ext uri="{9D8B030D-6E8A-4147-A177-3AD203B41FA5}">
                      <a16:colId xmlns:a16="http://schemas.microsoft.com/office/drawing/2014/main" val="2845621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Birth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60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88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birth (not from embryo transfer)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73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Birth from embryo transfer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624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Split embryo (artificially)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6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Clone from nuclear transfer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12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Embryo pedigree (implantation date stored as birth date)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31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79082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E601-AB88-2483-D229-0DAC59A6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Revised genetic evaluation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C23A-B462-53AD-1008-FA511C2CF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prstClr val="black"/>
                </a:solidFill>
              </a:rPr>
              <a:t>Pedigree relationship matrix treated clones as full sibs but had </a:t>
            </a:r>
            <a:r>
              <a:rPr lang="en-US">
                <a:solidFill>
                  <a:srgbClr val="9BBB59">
                    <a:lumMod val="50000"/>
                  </a:srgbClr>
                </a:solidFill>
              </a:rPr>
              <a:t>&gt;7,000 </a:t>
            </a:r>
            <a:r>
              <a:rPr lang="en-US">
                <a:solidFill>
                  <a:prstClr val="black"/>
                </a:solidFill>
              </a:rPr>
              <a:t>copies of another animal’s DNA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Store a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Calibri"/>
              </a:rPr>
              <a:t>source</a:t>
            </a:r>
            <a:r>
              <a:rPr lang="en-US">
                <a:solidFill>
                  <a:prstClr val="black"/>
                </a:solidFill>
                <a:latin typeface="Calibri"/>
              </a:rPr>
              <a:t> animal for each identical group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For progeny of clones, switch their sire or dam ID to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Calibri"/>
              </a:rPr>
              <a:t>source</a:t>
            </a:r>
            <a:r>
              <a:rPr lang="en-US">
                <a:solidFill>
                  <a:prstClr val="black"/>
                </a:solidFill>
                <a:latin typeface="Calibri"/>
              </a:rPr>
              <a:t> ID 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Remove IDs of clones from the pedigree file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a separate permanent environment effect for each clone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After computing the EBVs:</a:t>
            </a:r>
          </a:p>
          <a:p>
            <a:pPr lvl="1" indent="-378875">
              <a:buFont typeface="Symbol" pitchFamily="18" charset="2"/>
              <a:buChar char="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Copy the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Calibri"/>
              </a:rPr>
              <a:t>source</a:t>
            </a:r>
            <a:r>
              <a:rPr lang="en-US">
                <a:solidFill>
                  <a:prstClr val="black"/>
                </a:solidFill>
                <a:latin typeface="Calibri"/>
              </a:rPr>
              <a:t> EBV back to the clones</a:t>
            </a:r>
          </a:p>
          <a:p>
            <a:pPr lvl="1" indent="-378875">
              <a:buFont typeface="Symbol" pitchFamily="18" charset="2"/>
              <a:buChar char=""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 the original pedigree in the public formats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9451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3015-26A4-CAE1-8227-5C512754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the new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36958-8CD4-47FB-404E-37D89FD831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/>
              <a:t> and 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/>
              <a:t> matrices match better</a:t>
            </a:r>
          </a:p>
          <a:p>
            <a:r>
              <a:rPr lang="en-US"/>
              <a:t>Genetic evaluations more precise for clones and progeny</a:t>
            </a:r>
          </a:p>
          <a:p>
            <a:r>
              <a:rPr lang="en-US"/>
              <a:t>Genomic evaluations now have identical polygenic effects</a:t>
            </a:r>
          </a:p>
          <a:p>
            <a:r>
              <a:rPr lang="en-US"/>
              <a:t>Identical EBVs in more trait groups such as type and calving</a:t>
            </a:r>
          </a:p>
          <a:p>
            <a:r>
              <a:rPr lang="en-US"/>
              <a:t>Combined progeny counts for cloned bulls instead of reporting 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(since 2008) </a:t>
            </a:r>
            <a:r>
              <a:rPr lang="en-US"/>
              <a:t>the daughter count of the clone with the most</a:t>
            </a:r>
          </a:p>
          <a:p>
            <a:r>
              <a:rPr lang="en-US"/>
              <a:t>More exact pedigree inbreeding coefficients for descendants of clones</a:t>
            </a:r>
          </a:p>
          <a:p>
            <a:r>
              <a:rPr lang="en-US"/>
              <a:t>Improved ancestor discovery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950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B83997-C631-7B6B-0EF0-CD0C8BE3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PTAs calculated since </a:t>
            </a:r>
            <a:r>
              <a:rPr lang="en-US" dirty="0">
                <a:solidFill>
                  <a:srgbClr val="FFFF00"/>
                </a:solidFill>
              </a:rPr>
              <a:t>1926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0DA8C-3754-8C13-C193-2D0CC4DB64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Graves, R. R. </a:t>
            </a:r>
            <a:r>
              <a:rPr lang="en-US" dirty="0">
                <a:highlight>
                  <a:srgbClr val="FFFF00"/>
                </a:highlight>
              </a:rPr>
              <a:t>1926</a:t>
            </a:r>
            <a:r>
              <a:rPr lang="en-US" dirty="0"/>
              <a:t>.</a:t>
            </a:r>
          </a:p>
          <a:p>
            <a:r>
              <a:rPr lang="en-US" dirty="0"/>
              <a:t>Transmitting ability of twenty-three Holstein-Friesian sires. </a:t>
            </a:r>
          </a:p>
          <a:p>
            <a:r>
              <a:rPr lang="en-US" dirty="0"/>
              <a:t>USDA Dept. Bull. 1372.</a:t>
            </a:r>
          </a:p>
          <a:p>
            <a:r>
              <a:rPr lang="en-US" dirty="0"/>
              <a:t>Daughter-dam comparison</a:t>
            </a:r>
          </a:p>
          <a:p>
            <a:pPr lvl="1"/>
            <a:r>
              <a:rPr lang="en-US" dirty="0"/>
              <a:t>Mean yield of daughters minus dam’s yield</a:t>
            </a:r>
          </a:p>
          <a:p>
            <a:pPr lvl="1"/>
            <a:r>
              <a:rPr lang="en-US" dirty="0"/>
              <a:t>Method used until </a:t>
            </a:r>
            <a:r>
              <a:rPr lang="en-US" dirty="0">
                <a:highlight>
                  <a:srgbClr val="FFFF00"/>
                </a:highlight>
              </a:rPr>
              <a:t>1962</a:t>
            </a:r>
            <a:r>
              <a:rPr lang="en-US" dirty="0"/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6B1E7C-BF79-4B7A-79DA-547373A66B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0475" y="1224397"/>
            <a:ext cx="5364163" cy="5110880"/>
          </a:xfrm>
        </p:spPr>
      </p:pic>
    </p:spTree>
    <p:extLst>
      <p:ext uri="{BB962C8B-B14F-4D97-AF65-F5344CB8AC3E}">
        <p14:creationId xmlns:p14="http://schemas.microsoft.com/office/powerpoint/2010/main" val="126968206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6D58-82F8-43E5-FF9B-EF2ADF15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</a:t>
            </a:r>
            <a:r>
              <a:rPr lang="en-US">
                <a:solidFill>
                  <a:srgbClr val="FFFF00"/>
                </a:solidFill>
              </a:rPr>
              <a:t>clones</a:t>
            </a:r>
            <a:r>
              <a:rPr lang="en-US"/>
              <a:t> (ETN) perform as expected?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2B0B49-D9AA-E425-5BD1-DFD86DE712D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87363" y="1341438"/>
          <a:ext cx="1121726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620">
                  <a:extLst>
                    <a:ext uri="{9D8B030D-6E8A-4147-A177-3AD203B41FA5}">
                      <a16:colId xmlns:a16="http://schemas.microsoft.com/office/drawing/2014/main" val="4164739863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986952576"/>
                    </a:ext>
                  </a:extLst>
                </a:gridCol>
                <a:gridCol w="1580225">
                  <a:extLst>
                    <a:ext uri="{9D8B030D-6E8A-4147-A177-3AD203B41FA5}">
                      <a16:colId xmlns:a16="http://schemas.microsoft.com/office/drawing/2014/main" val="2173463349"/>
                    </a:ext>
                  </a:extLst>
                </a:gridCol>
                <a:gridCol w="1118587">
                  <a:extLst>
                    <a:ext uri="{9D8B030D-6E8A-4147-A177-3AD203B41FA5}">
                      <a16:colId xmlns:a16="http://schemas.microsoft.com/office/drawing/2014/main" val="3321666343"/>
                    </a:ext>
                  </a:extLst>
                </a:gridCol>
                <a:gridCol w="1109708">
                  <a:extLst>
                    <a:ext uri="{9D8B030D-6E8A-4147-A177-3AD203B41FA5}">
                      <a16:colId xmlns:a16="http://schemas.microsoft.com/office/drawing/2014/main" val="3513409549"/>
                    </a:ext>
                  </a:extLst>
                </a:gridCol>
                <a:gridCol w="1393795">
                  <a:extLst>
                    <a:ext uri="{9D8B030D-6E8A-4147-A177-3AD203B41FA5}">
                      <a16:colId xmlns:a16="http://schemas.microsoft.com/office/drawing/2014/main" val="1822357901"/>
                    </a:ext>
                  </a:extLst>
                </a:gridCol>
                <a:gridCol w="1823785">
                  <a:extLst>
                    <a:ext uri="{9D8B030D-6E8A-4147-A177-3AD203B41FA5}">
                      <a16:colId xmlns:a16="http://schemas.microsoft.com/office/drawing/2014/main" val="2701303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Genetic 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FF00"/>
                          </a:solidFill>
                        </a:rPr>
                        <a:t>Clones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Effect/SD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Effect/Mean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19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28,071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9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3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65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SCS (or SCC)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200k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06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Productive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90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Dtr</a:t>
                      </a:r>
                      <a:r>
                        <a:rPr lang="en-US"/>
                        <a:t>. pregnancy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012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Heifer conc.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51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Cow conc.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95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at first calving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+17.0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90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Cow livability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529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18279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AEC0-98DE-41CA-96A0-37AF9E3E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about cloning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F6033-6E69-4B77-B160-35BD4E8869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Genetic evaluations can account for identical animals:</a:t>
            </a:r>
          </a:p>
          <a:p>
            <a:pPr lvl="1"/>
            <a:r>
              <a:rPr lang="en-US"/>
              <a:t>Link progeny of clones to the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source</a:t>
            </a:r>
            <a:r>
              <a:rPr lang="en-US"/>
              <a:t> sire or dam</a:t>
            </a:r>
          </a:p>
          <a:p>
            <a:pPr lvl="1"/>
            <a:r>
              <a:rPr lang="en-US"/>
              <a:t>Remove clone copies from the pedigree before analysis</a:t>
            </a:r>
          </a:p>
          <a:p>
            <a:pPr lvl="1"/>
            <a:r>
              <a:rPr lang="en-US"/>
              <a:t>Restore clone IDs and copy EBVs from the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source</a:t>
            </a:r>
            <a:r>
              <a:rPr lang="en-US"/>
              <a:t> animal</a:t>
            </a:r>
          </a:p>
          <a:p>
            <a:r>
              <a:rPr lang="en-US"/>
              <a:t>Milk production was as expected but some other traits lower.</a:t>
            </a:r>
          </a:p>
          <a:p>
            <a:r>
              <a:rPr lang="en-US"/>
              <a:t>Many Holsteins may soon have clones in their pedigrees.</a:t>
            </a:r>
          </a:p>
          <a:p>
            <a:r>
              <a:rPr lang="en-US"/>
              <a:t>Cloning techniques also enable gene editing.</a:t>
            </a:r>
          </a:p>
          <a:p>
            <a:r>
              <a:rPr lang="en-US"/>
              <a:t>Models may need revision again for that technology.</a:t>
            </a:r>
          </a:p>
        </p:txBody>
      </p:sp>
    </p:spTree>
    <p:extLst>
      <p:ext uri="{BB962C8B-B14F-4D97-AF65-F5344CB8AC3E}">
        <p14:creationId xmlns:p14="http://schemas.microsoft.com/office/powerpoint/2010/main" val="196062228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424645-39C4-F43C-594B-6ADB513B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Cloning DNA or ideas?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AF5A5-9242-213D-78DE-35601C0023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Dentine, M.R. </a:t>
            </a:r>
            <a:r>
              <a:rPr lang="en-US" dirty="0">
                <a:highlight>
                  <a:srgbClr val="FFFF00"/>
                </a:highlight>
              </a:rPr>
              <a:t>2003</a:t>
            </a:r>
            <a:r>
              <a:rPr lang="en-US" dirty="0"/>
              <a:t>. “The future of animal genetics would be well served by hiring clones of Dr Ben.”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National Dairy Genetics Workshop honoring Dr. Ben McDaniel. </a:t>
            </a:r>
            <a:r>
              <a:rPr lang="en-US" dirty="0"/>
              <a:t>Raleigh, NC, p. 148.</a:t>
            </a:r>
          </a:p>
          <a:p>
            <a:r>
              <a:rPr lang="en-US" dirty="0"/>
              <a:t>Gretel Dentine was the first female dairy science professor at U WI (</a:t>
            </a:r>
            <a:r>
              <a:rPr lang="en-US" dirty="0">
                <a:highlight>
                  <a:srgbClr val="FFFF00"/>
                </a:highlight>
              </a:rPr>
              <a:t>1985</a:t>
            </a:r>
            <a:r>
              <a:rPr lang="en-US" dirty="0"/>
              <a:t>), then associate dean for research at CALS and executive director of the Wisconsin Agricultural Experiment Station.</a:t>
            </a:r>
          </a:p>
          <a:p>
            <a:r>
              <a:rPr lang="en-US" dirty="0"/>
              <a:t>Dr Ben was her major professor.</a:t>
            </a:r>
          </a:p>
        </p:txBody>
      </p:sp>
    </p:spTree>
    <p:extLst>
      <p:ext uri="{BB962C8B-B14F-4D97-AF65-F5344CB8AC3E}">
        <p14:creationId xmlns:p14="http://schemas.microsoft.com/office/powerpoint/2010/main" val="195376539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074B-BEE4-75C6-045C-8D86D28D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my fellow grad students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F40E22-DCEB-F26C-770F-227C53E2DF0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88272" y="1341438"/>
          <a:ext cx="1121636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248">
                  <a:extLst>
                    <a:ext uri="{9D8B030D-6E8A-4147-A177-3AD203B41FA5}">
                      <a16:colId xmlns:a16="http://schemas.microsoft.com/office/drawing/2014/main" val="707343301"/>
                    </a:ext>
                  </a:extLst>
                </a:gridCol>
                <a:gridCol w="4669655">
                  <a:extLst>
                    <a:ext uri="{9D8B030D-6E8A-4147-A177-3AD203B41FA5}">
                      <a16:colId xmlns:a16="http://schemas.microsoft.com/office/drawing/2014/main" val="1467994631"/>
                    </a:ext>
                  </a:extLst>
                </a:gridCol>
                <a:gridCol w="1562470">
                  <a:extLst>
                    <a:ext uri="{9D8B030D-6E8A-4147-A177-3AD203B41FA5}">
                      <a16:colId xmlns:a16="http://schemas.microsoft.com/office/drawing/2014/main" val="3538349473"/>
                    </a:ext>
                  </a:extLst>
                </a:gridCol>
                <a:gridCol w="1663990">
                  <a:extLst>
                    <a:ext uri="{9D8B030D-6E8A-4147-A177-3AD203B41FA5}">
                      <a16:colId xmlns:a16="http://schemas.microsoft.com/office/drawing/2014/main" val="934588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Later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781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Bassam al-Safadi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Head, Biotechnology Research (govt)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Syria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09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Sawsan </a:t>
                      </a:r>
                      <a:r>
                        <a:rPr lang="en-US" sz="2200" dirty="0" err="1"/>
                        <a:t>Magid</a:t>
                      </a:r>
                      <a:r>
                        <a:rPr lang="en-US" sz="2200" dirty="0"/>
                        <a:t> (al-Sharifi)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Minister of Agriculture (govt)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Iraq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2004-5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324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/>
                        <a:t>M’Naouer</a:t>
                      </a:r>
                      <a:r>
                        <a:rPr lang="en-US" sz="2200" dirty="0"/>
                        <a:t> Djemali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Director of National Gene 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Tunisia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2006-12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04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Hiroshi Takahashi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Manager, Global Pig Farms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2000-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1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Sompop </a:t>
                      </a:r>
                      <a:r>
                        <a:rPr lang="en-US" sz="2200" dirty="0" err="1"/>
                        <a:t>Kassumma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Senior Officer, Livestock </a:t>
                      </a:r>
                      <a:r>
                        <a:rPr lang="en-US" sz="2200" dirty="0" err="1"/>
                        <a:t>Dvlp</a:t>
                      </a:r>
                      <a:r>
                        <a:rPr lang="en-US" sz="2200" dirty="0"/>
                        <a:t> (govt)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Thailand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2002-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92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Jay Mattison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CEO of NDHIA and Chair of ICAR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2017-21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579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Jean Bertrand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Dean, Undergrad Studies, Clemson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2021-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52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Mark Boggess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Director, US Meat Animal Res.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2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Georgios Banos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</a:t>
                      </a:r>
                      <a:r>
                        <a:rPr lang="en-US" sz="2200" baseline="30000" dirty="0"/>
                        <a:t>st</a:t>
                      </a:r>
                      <a:r>
                        <a:rPr lang="en-US" sz="2200" dirty="0"/>
                        <a:t> Director, Interbull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1992-99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0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Jack Dekkers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Distinguished Professor, Iowa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277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Chuck Sattler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Vice President-Genetics, Select Sires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2007-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1590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1A84B6-4344-3B50-9D45-81AE94374C18}"/>
              </a:ext>
            </a:extLst>
          </p:cNvPr>
          <p:cNvSpPr txBox="1"/>
          <p:nvPr/>
        </p:nvSpPr>
        <p:spPr>
          <a:xfrm>
            <a:off x="52631" y="4847208"/>
            <a:ext cx="4347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ISU</a:t>
            </a:r>
          </a:p>
          <a:p>
            <a:r>
              <a:rPr lang="en-US" sz="1100" dirty="0"/>
              <a:t>----</a:t>
            </a:r>
          </a:p>
          <a:p>
            <a:r>
              <a:rPr lang="en-US" sz="1100" dirty="0"/>
              <a:t>UWI</a:t>
            </a:r>
          </a:p>
        </p:txBody>
      </p:sp>
    </p:spTree>
    <p:extLst>
      <p:ext uri="{BB962C8B-B14F-4D97-AF65-F5344CB8AC3E}">
        <p14:creationId xmlns:p14="http://schemas.microsoft.com/office/powerpoint/2010/main" val="416483908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 counts by region</a:t>
            </a:r>
            <a:r>
              <a:rPr lang="en-US" dirty="0">
                <a:solidFill>
                  <a:srgbClr val="FFFF00"/>
                </a:solidFill>
              </a:rPr>
              <a:t> (June 2022)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17A77D-53CF-878B-1D6C-BDF36E4A2EB5}"/>
              </a:ext>
            </a:extLst>
          </p:cNvPr>
          <p:cNvGrpSpPr/>
          <p:nvPr/>
        </p:nvGrpSpPr>
        <p:grpSpPr>
          <a:xfrm>
            <a:off x="746760" y="999200"/>
            <a:ext cx="10698480" cy="5500776"/>
            <a:chOff x="746760" y="999200"/>
            <a:chExt cx="10698480" cy="5500776"/>
          </a:xfrm>
        </p:grpSpPr>
        <p:pic>
          <p:nvPicPr>
            <p:cNvPr id="14" name="Picture 13" descr="Map&#10;&#10;Description automatically generated">
              <a:extLst>
                <a:ext uri="{FF2B5EF4-FFF2-40B4-BE49-F238E27FC236}">
                  <a16:creationId xmlns:a16="http://schemas.microsoft.com/office/drawing/2014/main" id="{E4127C15-5CCA-CB8D-F9AA-4236AFE23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" y="999200"/>
              <a:ext cx="10698480" cy="550077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9ABA0A-F950-4B18-A2B7-0F0090C8A804}"/>
                </a:ext>
              </a:extLst>
            </p:cNvPr>
            <p:cNvSpPr txBox="1"/>
            <p:nvPr/>
          </p:nvSpPr>
          <p:spPr>
            <a:xfrm>
              <a:off x="8017565" y="2027583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68,684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FF8887-8B1C-4DD4-BE02-AD216524CC61}"/>
                </a:ext>
              </a:extLst>
            </p:cNvPr>
            <p:cNvSpPr txBox="1"/>
            <p:nvPr/>
          </p:nvSpPr>
          <p:spPr>
            <a:xfrm>
              <a:off x="1630017" y="1963446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4,974,462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B8E9DB-F751-40FE-9E13-55029D738B24}"/>
                </a:ext>
              </a:extLst>
            </p:cNvPr>
            <p:cNvSpPr txBox="1"/>
            <p:nvPr/>
          </p:nvSpPr>
          <p:spPr>
            <a:xfrm>
              <a:off x="8096262" y="3043440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420,230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570155-18DB-4DA6-B903-5BBAD1CD3907}"/>
                </a:ext>
              </a:extLst>
            </p:cNvPr>
            <p:cNvSpPr txBox="1"/>
            <p:nvPr/>
          </p:nvSpPr>
          <p:spPr>
            <a:xfrm>
              <a:off x="9208809" y="5087680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67,465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65C74E-8CEF-46C8-80B9-013CD9EE8A21}"/>
                </a:ext>
              </a:extLst>
            </p:cNvPr>
            <p:cNvSpPr txBox="1"/>
            <p:nvPr/>
          </p:nvSpPr>
          <p:spPr>
            <a:xfrm>
              <a:off x="3784610" y="4511112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159,563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8534E6-C88C-4CCA-A2ED-1A2F293D340D}"/>
                </a:ext>
              </a:extLst>
            </p:cNvPr>
            <p:cNvSpPr txBox="1"/>
            <p:nvPr/>
          </p:nvSpPr>
          <p:spPr>
            <a:xfrm>
              <a:off x="6341165" y="5222810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20,660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A38B4C-C052-4ACA-B7A0-3A943BA59778}"/>
                </a:ext>
              </a:extLst>
            </p:cNvPr>
            <p:cNvSpPr txBox="1"/>
            <p:nvPr/>
          </p:nvSpPr>
          <p:spPr>
            <a:xfrm>
              <a:off x="4804971" y="2659977"/>
              <a:ext cx="197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447,423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85052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14DA-6BE3-E28B-233B-8B4933E8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progress </a:t>
            </a:r>
            <a:r>
              <a:rPr lang="en-US" dirty="0">
                <a:solidFill>
                  <a:srgbClr val="FFFF00"/>
                </a:solidFill>
              </a:rPr>
              <a:t>(Holstein)</a:t>
            </a:r>
            <a:endParaRPr lang="en-US" dirty="0"/>
          </a:p>
        </p:txBody>
      </p:sp>
      <p:pic>
        <p:nvPicPr>
          <p:cNvPr id="5" name="Content Placeholder 4" descr="A graph of a graph with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8AE353F6-C5E9-D683-161F-38DA8E8348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6" y="1189038"/>
            <a:ext cx="10896108" cy="5119687"/>
          </a:xfrm>
        </p:spPr>
      </p:pic>
      <p:pic>
        <p:nvPicPr>
          <p:cNvPr id="6" name="Picture 5" descr="http://www.holsteinplaza.com/common/assets/images/dam/46375-scaled-120x90.jpg">
            <a:extLst>
              <a:ext uri="{FF2B5EF4-FFF2-40B4-BE49-F238E27FC236}">
                <a16:creationId xmlns:a16="http://schemas.microsoft.com/office/drawing/2014/main" id="{17526761-8436-9E1E-4788-F591758F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6087" y="0"/>
            <a:ext cx="1213461" cy="859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38619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73B4-9725-4B33-AD87-26EC220C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50 years of genetic progress </a:t>
            </a:r>
            <a:r>
              <a:rPr lang="en-US" dirty="0">
                <a:solidFill>
                  <a:srgbClr val="FFFF00"/>
                </a:solidFill>
              </a:rPr>
              <a:t>(Cole, 2018)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697048-3709-4AB3-9736-E1AE1755A60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315616" y="1166327"/>
          <a:ext cx="9638525" cy="53262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61486">
                  <a:extLst>
                    <a:ext uri="{9D8B030D-6E8A-4147-A177-3AD203B41FA5}">
                      <a16:colId xmlns:a16="http://schemas.microsoft.com/office/drawing/2014/main" val="963468235"/>
                    </a:ext>
                  </a:extLst>
                </a:gridCol>
                <a:gridCol w="2398831">
                  <a:extLst>
                    <a:ext uri="{9D8B030D-6E8A-4147-A177-3AD203B41FA5}">
                      <a16:colId xmlns:a16="http://schemas.microsoft.com/office/drawing/2014/main" val="2400673874"/>
                    </a:ext>
                  </a:extLst>
                </a:gridCol>
                <a:gridCol w="1839104">
                  <a:extLst>
                    <a:ext uri="{9D8B030D-6E8A-4147-A177-3AD203B41FA5}">
                      <a16:colId xmlns:a16="http://schemas.microsoft.com/office/drawing/2014/main" val="2878285255"/>
                    </a:ext>
                  </a:extLst>
                </a:gridCol>
                <a:gridCol w="1839104">
                  <a:extLst>
                    <a:ext uri="{9D8B030D-6E8A-4147-A177-3AD203B41FA5}">
                      <a16:colId xmlns:a16="http://schemas.microsoft.com/office/drawing/2014/main" val="573120797"/>
                    </a:ext>
                  </a:extLst>
                </a:gridCol>
              </a:tblGrid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Trait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50-year progress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 mean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2067 mean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extLst>
                  <a:ext uri="{0D108BD9-81ED-4DB2-BD59-A6C34878D82A}">
                    <a16:rowId xmlns:a16="http://schemas.microsoft.com/office/drawing/2014/main" val="2408021007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Milk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+9,329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27,055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36,384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3163862185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Fat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+531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1,539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660422748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Protein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+342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1,167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2173488811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Productive life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(months)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+65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2306238383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Body size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–230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1,230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1566520729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Udder composite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+2.65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2.65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2666449828"/>
                  </a:ext>
                </a:extLst>
              </a:tr>
              <a:tr h="780568">
                <a:tc>
                  <a:txBody>
                    <a:bodyPr/>
                    <a:lstStyle/>
                    <a:p>
                      <a:r>
                        <a:rPr lang="en-US" dirty="0"/>
                        <a:t>Daughter pregnancy rate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4206957752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Cow conception rate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+42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3168673510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Heifer conception rate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+21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3952640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57851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2B15-7BE1-9B19-5A49-9475AD70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209E0-340A-9FC9-B2E6-4FD00F20DF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Knowledge from college remains useful across decades</a:t>
            </a:r>
          </a:p>
          <a:p>
            <a:r>
              <a:rPr lang="en-US" dirty="0"/>
              <a:t>Genetics, economics, etc. will always be useful</a:t>
            </a:r>
          </a:p>
          <a:p>
            <a:r>
              <a:rPr lang="en-US" dirty="0"/>
              <a:t>Foreign students can also have big impacts</a:t>
            </a:r>
          </a:p>
          <a:p>
            <a:r>
              <a:rPr lang="en-US" dirty="0"/>
              <a:t>PTAs calculated continuously by USDA </a:t>
            </a:r>
            <a:r>
              <a:rPr lang="en-US" dirty="0">
                <a:highlight>
                  <a:srgbClr val="FFFF00"/>
                </a:highlight>
              </a:rPr>
              <a:t>1926-2013</a:t>
            </a:r>
            <a:r>
              <a:rPr lang="en-US" dirty="0"/>
              <a:t>, then by CDCB</a:t>
            </a:r>
          </a:p>
          <a:p>
            <a:r>
              <a:rPr lang="en-US" dirty="0"/>
              <a:t>Genetic progress could be even faster over the next century</a:t>
            </a:r>
          </a:p>
        </p:txBody>
      </p:sp>
    </p:spTree>
    <p:extLst>
      <p:ext uri="{BB962C8B-B14F-4D97-AF65-F5344CB8AC3E}">
        <p14:creationId xmlns:p14="http://schemas.microsoft.com/office/powerpoint/2010/main" val="392116720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Acknowledgments and Disclaimers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Council on Dairy Cattle Breeding </a:t>
            </a:r>
            <a:r>
              <a:rPr lang="en-US" dirty="0">
                <a:solidFill>
                  <a:srgbClr val="244270"/>
                </a:solidFill>
              </a:rPr>
              <a:t>(CDCB) </a:t>
            </a:r>
            <a:r>
              <a:rPr lang="en-US" dirty="0"/>
              <a:t>and its </a:t>
            </a:r>
            <a:r>
              <a:rPr lang="en-US" dirty="0">
                <a:solidFill>
                  <a:srgbClr val="244270"/>
                </a:solidFill>
              </a:rPr>
              <a:t>industry suppliers </a:t>
            </a:r>
            <a:r>
              <a:rPr lang="en-US" dirty="0"/>
              <a:t>for data</a:t>
            </a:r>
          </a:p>
          <a:p>
            <a:pPr>
              <a:spcAft>
                <a:spcPts val="3600"/>
              </a:spcAft>
            </a:pPr>
            <a:r>
              <a:rPr lang="en-US" dirty="0">
                <a:solidFill>
                  <a:srgbClr val="244270"/>
                </a:solidFill>
              </a:rPr>
              <a:t>Taxpayers </a:t>
            </a:r>
            <a:r>
              <a:rPr lang="en-US" dirty="0"/>
              <a:t>for funding USDA-ARS-AGIL project 8042-31000-002-00, “Improving dairy animals by increasing accuracy of genomic prediction, evaluating new traits, and redefining selection goals”</a:t>
            </a:r>
          </a:p>
          <a:p>
            <a:pPr>
              <a:spcAft>
                <a:spcPts val="3600"/>
              </a:spcAft>
            </a:pPr>
            <a:r>
              <a:rPr lang="en-US" dirty="0">
                <a:solidFill>
                  <a:srgbClr val="244270"/>
                </a:solidFill>
              </a:rPr>
              <a:t>AGIL staff </a:t>
            </a:r>
            <a:r>
              <a:rPr lang="en-US" dirty="0"/>
              <a:t>for doing this research</a:t>
            </a:r>
          </a:p>
          <a:p>
            <a:pPr>
              <a:lnSpc>
                <a:spcPct val="100000"/>
              </a:lnSpc>
              <a:spcAft>
                <a:spcPts val="3600"/>
              </a:spcAft>
            </a:pPr>
            <a:r>
              <a:rPr lang="en-US" sz="2000" dirty="0"/>
              <a:t>Mention of trade names or commercial products in this presentation is solely for the purpose of providing specific information and does not imply recommendation or endorsement by USDA; USDA is an equal opportunity provider and employer</a:t>
            </a:r>
          </a:p>
          <a:p>
            <a:pPr>
              <a:spcAft>
                <a:spcPts val="3600"/>
              </a:spcAft>
            </a:pPr>
            <a:endParaRPr lang="en-US" dirty="0"/>
          </a:p>
          <a:p>
            <a:pPr>
              <a:spcAft>
                <a:spcPts val="3600"/>
              </a:spcAft>
            </a:pPr>
            <a:endParaRPr lang="en-US" dirty="0"/>
          </a:p>
          <a:p>
            <a:pPr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C015-E964-BBA3-19CB-E970A8A6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Hobby: Solutions to World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059D5-91E8-7EB8-C0E7-FC525B3BF3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Went to the library a lot (every day or weekend)</a:t>
            </a:r>
          </a:p>
          <a:p>
            <a:r>
              <a:rPr lang="en-US" dirty="0"/>
              <a:t>Picked a subject, studied until no material left to read</a:t>
            </a:r>
          </a:p>
          <a:p>
            <a:r>
              <a:rPr lang="en-US" dirty="0"/>
              <a:t>Got ideas beyond theirs</a:t>
            </a:r>
          </a:p>
          <a:p>
            <a:r>
              <a:rPr lang="en-US" dirty="0"/>
              <a:t>Decided someday to write a book “Solutions to World Problems”</a:t>
            </a:r>
          </a:p>
          <a:p>
            <a:r>
              <a:rPr lang="en-US" dirty="0"/>
              <a:t>In </a:t>
            </a:r>
            <a:r>
              <a:rPr lang="en-US" dirty="0">
                <a:highlight>
                  <a:srgbClr val="FFFF00"/>
                </a:highlight>
              </a:rPr>
              <a:t>1999</a:t>
            </a:r>
            <a:r>
              <a:rPr lang="en-US" dirty="0"/>
              <a:t> started a web site:  </a:t>
            </a:r>
            <a:r>
              <a:rPr lang="en-US" dirty="0">
                <a:hlinkClick r:id="rId2"/>
              </a:rPr>
              <a:t>paulvanraden.com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E12589-B616-E0C0-61A1-D8E10E1A85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0475" y="1764086"/>
            <a:ext cx="5364163" cy="40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82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1F16-4712-E4A1-1D7A-87D7BC95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USDA PTA sent to WI in 1926 </a:t>
            </a:r>
            <a:r>
              <a:rPr lang="en-US" dirty="0">
                <a:solidFill>
                  <a:srgbClr val="FFFF00"/>
                </a:solidFill>
              </a:rPr>
              <a:t>(1 of the 23 bulls)</a:t>
            </a:r>
          </a:p>
        </p:txBody>
      </p:sp>
      <p:pic>
        <p:nvPicPr>
          <p:cNvPr id="5" name="Picture 4" descr="First USDA PTA from WI in 1926.">
            <a:extLst>
              <a:ext uri="{FF2B5EF4-FFF2-40B4-BE49-F238E27FC236}">
                <a16:creationId xmlns:a16="http://schemas.microsoft.com/office/drawing/2014/main" id="{A5359E33-3BD6-87B9-5C1A-DC4660420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4" b="5611"/>
          <a:stretch/>
        </p:blipFill>
        <p:spPr>
          <a:xfrm rot="5400000">
            <a:off x="1327299" y="-61404"/>
            <a:ext cx="5704077" cy="7518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964C09-1B8E-60A9-4710-E8540A5D58CC}"/>
              </a:ext>
            </a:extLst>
          </p:cNvPr>
          <p:cNvSpPr txBox="1"/>
          <p:nvPr/>
        </p:nvSpPr>
        <p:spPr>
          <a:xfrm>
            <a:off x="8658810" y="1020400"/>
            <a:ext cx="29648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Cedar Lawn Canary Paul 6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r>
              <a:rPr lang="en-US" dirty="0"/>
              <a:t>Born: Nov 20, 1915</a:t>
            </a:r>
          </a:p>
          <a:p>
            <a:r>
              <a:rPr lang="en-US" dirty="0"/>
              <a:t>Sold for beef in Fall, 1926</a:t>
            </a:r>
          </a:p>
          <a:p>
            <a:endParaRPr lang="en-US" dirty="0"/>
          </a:p>
          <a:p>
            <a:r>
              <a:rPr lang="en-US" dirty="0"/>
              <a:t>HO registration: 173048</a:t>
            </a:r>
          </a:p>
          <a:p>
            <a:endParaRPr lang="en-US" dirty="0"/>
          </a:p>
          <a:p>
            <a:r>
              <a:rPr lang="en-US" dirty="0"/>
              <a:t>Owned by: Wm. </a:t>
            </a:r>
            <a:r>
              <a:rPr lang="en-US" dirty="0" err="1"/>
              <a:t>Pemperin</a:t>
            </a:r>
            <a:endParaRPr lang="en-US" dirty="0"/>
          </a:p>
          <a:p>
            <a:r>
              <a:rPr lang="en-US" dirty="0"/>
              <a:t>Bull Association: Allenton </a:t>
            </a:r>
            <a:r>
              <a:rPr lang="en-US" dirty="0" err="1"/>
              <a:t>Kohlsville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The farm began in 1847 in the West Bend area. In 1992 they moved to Farmington at the crossroads of </a:t>
            </a:r>
            <a:r>
              <a:rPr lang="en-US" dirty="0" err="1">
                <a:hlinkClick r:id="rId3"/>
              </a:rPr>
              <a:t>Cheeseville</a:t>
            </a:r>
            <a:r>
              <a:rPr lang="en-US" dirty="0">
                <a:hlinkClick r:id="rId3"/>
              </a:rPr>
              <a:t>. They are a family dairy farm with 230 dairy cows.</a:t>
            </a:r>
            <a:endParaRPr lang="en-US" dirty="0"/>
          </a:p>
          <a:p>
            <a:endParaRPr lang="en-US" dirty="0"/>
          </a:p>
          <a:p>
            <a:r>
              <a:rPr lang="en-US" dirty="0"/>
              <a:t>George and Kathy </a:t>
            </a:r>
            <a:r>
              <a:rPr lang="en-US" dirty="0" err="1"/>
              <a:t>Muth</a:t>
            </a:r>
            <a:r>
              <a:rPr lang="en-US" dirty="0"/>
              <a:t>, current owners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2442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0EB1-5215-5223-CBB7-313131F3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Instructions for WI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9C57E-E037-0324-ECC9-B1474D14C4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45 minutes, 8:50-9:40am in the ANS building.</a:t>
            </a:r>
          </a:p>
          <a:p>
            <a:r>
              <a:rPr lang="en-US" dirty="0"/>
              <a:t>Half of the students will be taking ANS 363 Principles of Animal Breeding, and the other half will be taking ANS 362 Veterinary Genetics. </a:t>
            </a:r>
          </a:p>
          <a:p>
            <a:r>
              <a:rPr lang="en-US" dirty="0"/>
              <a:t>ANS 363 is a classical course in Animal Breeding (breeding value estimation, selection techniques, inbreeding and hybrid vigor, crossbreeding systems). </a:t>
            </a:r>
          </a:p>
          <a:p>
            <a:r>
              <a:rPr lang="en-US" dirty="0"/>
              <a:t>ANS 362 covers the genetic basis for resistance to disease in livestock and companion animal species, including genetic defects, their discovery, diagnosis, and treatment. </a:t>
            </a:r>
          </a:p>
        </p:txBody>
      </p:sp>
    </p:spTree>
    <p:extLst>
      <p:ext uri="{BB962C8B-B14F-4D97-AF65-F5344CB8AC3E}">
        <p14:creationId xmlns:p14="http://schemas.microsoft.com/office/powerpoint/2010/main" val="12527509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B033-5879-47CD-410D-117DE639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 of the first USDA PTA sent to WI in </a:t>
            </a:r>
            <a:r>
              <a:rPr lang="en-US" dirty="0">
                <a:solidFill>
                  <a:srgbClr val="FFFF00"/>
                </a:solidFill>
              </a:rPr>
              <a:t>1926</a:t>
            </a:r>
          </a:p>
        </p:txBody>
      </p:sp>
      <p:pic>
        <p:nvPicPr>
          <p:cNvPr id="4" name="Picture 3" descr="First USDA PTA sent to WI in 1926, page 2.">
            <a:extLst>
              <a:ext uri="{FF2B5EF4-FFF2-40B4-BE49-F238E27FC236}">
                <a16:creationId xmlns:a16="http://schemas.microsoft.com/office/drawing/2014/main" id="{95B35018-B657-4054-EFB8-885246D5D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4376"/>
          <a:stretch/>
        </p:blipFill>
        <p:spPr>
          <a:xfrm rot="5400000">
            <a:off x="1442995" y="-118633"/>
            <a:ext cx="5784635" cy="7695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C6846B-DC62-B7B3-BD21-F6C67FF7BA46}"/>
              </a:ext>
            </a:extLst>
          </p:cNvPr>
          <p:cNvSpPr txBox="1"/>
          <p:nvPr/>
        </p:nvSpPr>
        <p:spPr>
          <a:xfrm>
            <a:off x="8546223" y="1066732"/>
            <a:ext cx="328891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14 daughter - dam pairs</a:t>
            </a:r>
          </a:p>
          <a:p>
            <a:endParaRPr lang="en-US" sz="2000"/>
          </a:p>
          <a:p>
            <a:r>
              <a:rPr lang="en-US" sz="2000"/>
              <a:t>Daughters produced less than</a:t>
            </a:r>
          </a:p>
          <a:p>
            <a:r>
              <a:rPr lang="en-US" sz="2000"/>
              <a:t>dams for Milk but excelled </a:t>
            </a:r>
          </a:p>
          <a:p>
            <a:r>
              <a:rPr lang="en-US" sz="2000"/>
              <a:t>dams for Butterfat.</a:t>
            </a:r>
          </a:p>
          <a:p>
            <a:endParaRPr lang="en-US" sz="2000"/>
          </a:p>
          <a:p>
            <a:r>
              <a:rPr lang="en-US" sz="2000" b="1"/>
              <a:t>Bull PTA:</a:t>
            </a:r>
          </a:p>
          <a:p>
            <a:r>
              <a:rPr lang="en-US" sz="2000">
                <a:solidFill>
                  <a:srgbClr val="C00000"/>
                </a:solidFill>
              </a:rPr>
              <a:t>-313 lbs. Milk</a:t>
            </a:r>
          </a:p>
          <a:p>
            <a:r>
              <a:rPr lang="en-US" sz="2000">
                <a:solidFill>
                  <a:srgbClr val="C00000"/>
                </a:solidFill>
              </a:rPr>
              <a:t>+11 lbs. Butterfat</a:t>
            </a:r>
          </a:p>
          <a:p>
            <a:endParaRPr lang="en-US" sz="2000"/>
          </a:p>
          <a:p>
            <a:r>
              <a:rPr lang="en-US" sz="2000"/>
              <a:t>Sire form sent 12/4/1926</a:t>
            </a:r>
          </a:p>
          <a:p>
            <a:r>
              <a:rPr lang="en-US" sz="2000"/>
              <a:t>Owner replied 2-25-1927</a:t>
            </a:r>
          </a:p>
          <a:p>
            <a:endParaRPr lang="en-US" sz="2000"/>
          </a:p>
          <a:p>
            <a:r>
              <a:rPr lang="en-US" sz="2000"/>
              <a:t>Is sire still alive? No</a:t>
            </a:r>
          </a:p>
          <a:p>
            <a:endParaRPr lang="en-US" sz="2000"/>
          </a:p>
          <a:p>
            <a:r>
              <a:rPr lang="en-US" sz="2000"/>
              <a:t>Sire sold for: Old age – unfit</a:t>
            </a:r>
          </a:p>
          <a:p>
            <a:r>
              <a:rPr lang="en-US" sz="2000"/>
              <a:t>for service</a:t>
            </a:r>
          </a:p>
        </p:txBody>
      </p:sp>
    </p:spTree>
    <p:extLst>
      <p:ext uri="{BB962C8B-B14F-4D97-AF65-F5344CB8AC3E}">
        <p14:creationId xmlns:p14="http://schemas.microsoft.com/office/powerpoint/2010/main" val="13684274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99C2B-14A0-736B-3D0F-EC9EFD32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1967</a:t>
            </a:r>
            <a:r>
              <a:rPr lang="en-US" dirty="0"/>
              <a:t>: Bulls are dangerous: Use AI instead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C560D-13C7-07D3-D32E-967F2941A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050"/>
            <a:ext cx="4798142" cy="4968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DD55B-574E-3F0A-0E37-3FAE8C664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152" y="1889051"/>
            <a:ext cx="7535848" cy="4968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84071-A169-E847-9F7F-B58001D70F71}"/>
              </a:ext>
            </a:extLst>
          </p:cNvPr>
          <p:cNvSpPr txBox="1"/>
          <p:nvPr/>
        </p:nvSpPr>
        <p:spPr>
          <a:xfrm>
            <a:off x="577049" y="1063756"/>
            <a:ext cx="1027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4-H</a:t>
            </a:r>
            <a:r>
              <a:rPr lang="en-US" sz="2800" dirty="0"/>
              <a:t> photography project by sister Miriam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(12 years old) </a:t>
            </a:r>
            <a:r>
              <a:rPr lang="en-US" sz="2800" dirty="0"/>
              <a:t>and Paul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27982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5664-DDE6-2596-B80F-D4032B5A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Dairy Herd Improvement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D29B4-A25F-F4D2-09A0-189BC7B0F6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1969</a:t>
            </a:r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 4-H talk title: DHIA</a:t>
            </a:r>
          </a:p>
          <a:p>
            <a:pPr lvl="1"/>
            <a:r>
              <a:rPr lang="en-US" dirty="0"/>
              <a:t>Age 9</a:t>
            </a:r>
          </a:p>
          <a:p>
            <a:r>
              <a:rPr lang="en-US" dirty="0">
                <a:highlight>
                  <a:srgbClr val="FFFF00"/>
                </a:highlight>
              </a:rPr>
              <a:t>1976</a:t>
            </a:r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 job: DHI supervisor</a:t>
            </a:r>
          </a:p>
          <a:p>
            <a:pPr lvl="1"/>
            <a:r>
              <a:rPr lang="en-US" dirty="0"/>
              <a:t>Age 16</a:t>
            </a:r>
          </a:p>
          <a:p>
            <a:pPr lvl="1"/>
            <a:r>
              <a:rPr lang="en-US" dirty="0"/>
              <a:t>Trained in Urbana at the Illinois Dairy Records Processing Center</a:t>
            </a:r>
          </a:p>
          <a:p>
            <a:pPr lvl="1"/>
            <a:r>
              <a:rPr lang="en-US" dirty="0"/>
              <a:t>Retrained in </a:t>
            </a:r>
            <a:r>
              <a:rPr lang="en-US" dirty="0">
                <a:highlight>
                  <a:srgbClr val="FFFF00"/>
                </a:highlight>
              </a:rPr>
              <a:t>1977</a:t>
            </a:r>
            <a:r>
              <a:rPr lang="en-US" dirty="0"/>
              <a:t> to send records to Mid-States DHI in Ames, 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37D0B-79BA-BC21-BF76-4AE5B569E5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1982-83</a:t>
            </a:r>
            <a:r>
              <a:rPr lang="en-US" dirty="0"/>
              <a:t> Shared office at Iowa State with Jay Mattison</a:t>
            </a:r>
          </a:p>
          <a:p>
            <a:pPr lvl="1"/>
            <a:r>
              <a:rPr lang="en-US" dirty="0"/>
              <a:t>He became CEO of NDHIA</a:t>
            </a:r>
          </a:p>
          <a:p>
            <a:pPr lvl="1"/>
            <a:r>
              <a:rPr lang="en-US" dirty="0"/>
              <a:t>Also Chair of the International Committee on Animal Recording (ICAR) </a:t>
            </a:r>
            <a:r>
              <a:rPr lang="en-US" dirty="0">
                <a:highlight>
                  <a:srgbClr val="FFFF00"/>
                </a:highlight>
              </a:rPr>
              <a:t>2017-2021</a:t>
            </a:r>
          </a:p>
          <a:p>
            <a:r>
              <a:rPr lang="en-US" dirty="0">
                <a:highlight>
                  <a:srgbClr val="FFFF00"/>
                </a:highlight>
              </a:rPr>
              <a:t>1988-2024</a:t>
            </a:r>
            <a:r>
              <a:rPr lang="en-US" dirty="0"/>
              <a:t> Improved genetic rankings using DHI data at USDA</a:t>
            </a:r>
          </a:p>
        </p:txBody>
      </p:sp>
    </p:spTree>
    <p:extLst>
      <p:ext uri="{BB962C8B-B14F-4D97-AF65-F5344CB8AC3E}">
        <p14:creationId xmlns:p14="http://schemas.microsoft.com/office/powerpoint/2010/main" val="28082356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F8F5-AE6D-7694-B54A-8A698186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individual bulls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1E827-0685-D2B4-9B9E-693F34CCD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" y="1571348"/>
            <a:ext cx="5364480" cy="4768492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1980</a:t>
            </a:r>
            <a:r>
              <a:rPr lang="en-US" dirty="0"/>
              <a:t> undergrad term paper on bull Pawnee Farm Arlinda Chief:</a:t>
            </a:r>
          </a:p>
          <a:p>
            <a:r>
              <a:rPr lang="en-US" dirty="0"/>
              <a:t>“Only rarely does a bull come along… likely to have a tremendous influence on the breed” and hand-calculated impact of each bull</a:t>
            </a:r>
          </a:p>
          <a:p>
            <a:r>
              <a:rPr lang="en-US" dirty="0">
                <a:highlight>
                  <a:srgbClr val="FFFF00"/>
                </a:highlight>
              </a:rPr>
              <a:t>1988</a:t>
            </a:r>
            <a:r>
              <a:rPr lang="en-US" dirty="0"/>
              <a:t> with Holstein USA, automated the top ancestor list still published today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3C850-D4F6-D3F9-5E1F-43B4E3170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840" y="1571348"/>
            <a:ext cx="5364480" cy="4768492"/>
          </a:xfrm>
        </p:spPr>
        <p:txBody>
          <a:bodyPr/>
          <a:lstStyle/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2011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with U IL, found a recessive mutation in Chief causing abortions (HH1)</a:t>
            </a: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Global benefit of extra milk from 14% Chief genes was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$30 billion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vs.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$420 million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cost of extra abortions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78875" marR="0" lvl="0" indent="-378875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2024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Frequency of HH1 carriers decreased by selection from 4.2% in 2011 to 0.5% today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79700-FDFE-BBF4-3E65-9ABB310FD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736" y="1"/>
            <a:ext cx="1932264" cy="13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18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4F9B-237C-79C1-579A-A9BE5C2D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Lethal recessive defects: 10 years of success!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C3BB03-E4D0-17FA-B644-DA55A0F8AF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5095878"/>
              </p:ext>
            </p:extLst>
          </p:nvPr>
        </p:nvGraphicFramePr>
        <p:xfrm>
          <a:off x="487363" y="1341438"/>
          <a:ext cx="11217275" cy="419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455">
                  <a:extLst>
                    <a:ext uri="{9D8B030D-6E8A-4147-A177-3AD203B41FA5}">
                      <a16:colId xmlns:a16="http://schemas.microsoft.com/office/drawing/2014/main" val="2369581245"/>
                    </a:ext>
                  </a:extLst>
                </a:gridCol>
                <a:gridCol w="2243455">
                  <a:extLst>
                    <a:ext uri="{9D8B030D-6E8A-4147-A177-3AD203B41FA5}">
                      <a16:colId xmlns:a16="http://schemas.microsoft.com/office/drawing/2014/main" val="2976546166"/>
                    </a:ext>
                  </a:extLst>
                </a:gridCol>
                <a:gridCol w="2243455">
                  <a:extLst>
                    <a:ext uri="{9D8B030D-6E8A-4147-A177-3AD203B41FA5}">
                      <a16:colId xmlns:a16="http://schemas.microsoft.com/office/drawing/2014/main" val="3579517042"/>
                    </a:ext>
                  </a:extLst>
                </a:gridCol>
                <a:gridCol w="2243455">
                  <a:extLst>
                    <a:ext uri="{9D8B030D-6E8A-4147-A177-3AD203B41FA5}">
                      <a16:colId xmlns:a16="http://schemas.microsoft.com/office/drawing/2014/main" val="675815489"/>
                    </a:ext>
                  </a:extLst>
                </a:gridCol>
                <a:gridCol w="2243455">
                  <a:extLst>
                    <a:ext uri="{9D8B030D-6E8A-4147-A177-3AD203B41FA5}">
                      <a16:colId xmlns:a16="http://schemas.microsoft.com/office/drawing/2014/main" val="1798800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Haplotype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Carrier frequency (%)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Conception or death loss (%)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60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8644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12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239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697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058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71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299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baseline="0" dirty="0"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304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6239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12746</TotalTime>
  <Words>2691</Words>
  <Application>Microsoft Office PowerPoint</Application>
  <PresentationFormat>Widescreen</PresentationFormat>
  <Paragraphs>485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Symbol</vt:lpstr>
      <vt:lpstr>AIP-2017 16-9 Slide Master</vt:lpstr>
      <vt:lpstr>ANS 362 / 363 Lecture, U WI Paul VanRaden USDA, Animal Genomics and Improvement Laboratory  Beltsville, MD, USA paul.vanraden@usda.gov</vt:lpstr>
      <vt:lpstr>Topics</vt:lpstr>
      <vt:lpstr>USDA PTAs calculated since 1926</vt:lpstr>
      <vt:lpstr>First USDA PTA sent to WI in 1926 (1 of the 23 bulls)</vt:lpstr>
      <vt:lpstr>Page 2 of the first USDA PTA sent to WI in 1926</vt:lpstr>
      <vt:lpstr>1967: Bulls are dangerous: Use AI instead</vt:lpstr>
      <vt:lpstr>Dairy Herd Improvement Association</vt:lpstr>
      <vt:lpstr>Impact of individual bulls</vt:lpstr>
      <vt:lpstr>Lethal recessive defects: 10 years of success!</vt:lpstr>
      <vt:lpstr>1922 pedigree relationship matrix – USDA</vt:lpstr>
      <vt:lpstr>2008 genomic relationship matrix - USDA</vt:lpstr>
      <vt:lpstr>1984 journal paper (my first one)</vt:lpstr>
      <vt:lpstr>1984 reliability estimation</vt:lpstr>
      <vt:lpstr>1986 REML variance estimation programs</vt:lpstr>
      <vt:lpstr>U WI postdoc Paul VanRaden 1987-88</vt:lpstr>
      <vt:lpstr>“Cloud” computing, 1988</vt:lpstr>
      <vt:lpstr>1987-2024 Least Cost Ration experiment</vt:lpstr>
      <vt:lpstr>Daily food cost actual US$ or adjusted for inflation</vt:lpstr>
      <vt:lpstr>2020-2023 Weekly body weight history</vt:lpstr>
      <vt:lpstr>Cow size: First slide from my 1988 ADSA talk</vt:lpstr>
      <vt:lpstr>Cow size: Conclusions from my 1988 ADSA talk </vt:lpstr>
      <vt:lpstr>Economic value of body size in Holsteins</vt:lpstr>
      <vt:lpstr>Selection for more traits</vt:lpstr>
      <vt:lpstr>Genomic mating programs</vt:lpstr>
      <vt:lpstr>Relationship matrix with clones: Example</vt:lpstr>
      <vt:lpstr>Grand Champion in 2011, Clone beat her in 2013</vt:lpstr>
      <vt:lpstr>Birth codes in USA data</vt:lpstr>
      <vt:lpstr>Revised genetic evaluation model</vt:lpstr>
      <vt:lpstr>Benefits of the new model</vt:lpstr>
      <vt:lpstr>Do clones (ETN) perform as expected?</vt:lpstr>
      <vt:lpstr>Conclusions about cloning</vt:lpstr>
      <vt:lpstr>Cloning DNA or ideas?</vt:lpstr>
      <vt:lpstr>Some of my fellow grad students</vt:lpstr>
      <vt:lpstr>Genotype counts by region (June 2022)</vt:lpstr>
      <vt:lpstr>Genetic progress (Holstein)</vt:lpstr>
      <vt:lpstr>Predict 50 years of genetic progress (Cole, 2018) </vt:lpstr>
      <vt:lpstr>Conclusions</vt:lpstr>
      <vt:lpstr>Acknowledgments and Disclaimers</vt:lpstr>
      <vt:lpstr>Hobby: Solutions to World Problems</vt:lpstr>
      <vt:lpstr>Instructions for WI talk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GENO forms from 20 countries</dc:title>
  <dc:creator>Vanraden, Paul - REE-ARS</dc:creator>
  <cp:lastModifiedBy>Vanraden, Paul - REE-ARS</cp:lastModifiedBy>
  <cp:revision>1</cp:revision>
  <cp:lastPrinted>2024-04-25T16:48:30Z</cp:lastPrinted>
  <dcterms:created xsi:type="dcterms:W3CDTF">2023-07-19T01:23:10Z</dcterms:created>
  <dcterms:modified xsi:type="dcterms:W3CDTF">2024-05-01T20:19:30Z</dcterms:modified>
</cp:coreProperties>
</file>