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8" r:id="rId3"/>
  </p:sldMasterIdLst>
  <p:sldIdLst>
    <p:sldId id="963" r:id="rId4"/>
    <p:sldId id="999" r:id="rId5"/>
    <p:sldId id="965" r:id="rId6"/>
    <p:sldId id="967" r:id="rId7"/>
    <p:sldId id="964" r:id="rId8"/>
    <p:sldId id="1003" r:id="rId9"/>
    <p:sldId id="939" r:id="rId10"/>
    <p:sldId id="938" r:id="rId11"/>
    <p:sldId id="581" r:id="rId12"/>
    <p:sldId id="582" r:id="rId13"/>
    <p:sldId id="583" r:id="rId14"/>
    <p:sldId id="982" r:id="rId15"/>
    <p:sldId id="978" r:id="rId16"/>
    <p:sldId id="976" r:id="rId17"/>
    <p:sldId id="977" r:id="rId18"/>
    <p:sldId id="972" r:id="rId19"/>
    <p:sldId id="961" r:id="rId20"/>
    <p:sldId id="962" r:id="rId21"/>
    <p:sldId id="974" r:id="rId22"/>
    <p:sldId id="968" r:id="rId23"/>
    <p:sldId id="969" r:id="rId24"/>
    <p:sldId id="424" r:id="rId25"/>
    <p:sldId id="282" r:id="rId26"/>
    <p:sldId id="1009" r:id="rId27"/>
    <p:sldId id="993" r:id="rId28"/>
    <p:sldId id="1007" r:id="rId29"/>
    <p:sldId id="998" r:id="rId30"/>
    <p:sldId id="981" r:id="rId31"/>
    <p:sldId id="971" r:id="rId32"/>
    <p:sldId id="994" r:id="rId33"/>
    <p:sldId id="1000" r:id="rId34"/>
    <p:sldId id="989" r:id="rId35"/>
    <p:sldId id="1001" r:id="rId36"/>
    <p:sldId id="1002" r:id="rId37"/>
    <p:sldId id="305" r:id="rId38"/>
    <p:sldId id="979" r:id="rId39"/>
    <p:sldId id="258" r:id="rId40"/>
    <p:sldId id="810" r:id="rId41"/>
    <p:sldId id="813" r:id="rId42"/>
    <p:sldId id="815" r:id="rId43"/>
    <p:sldId id="814" r:id="rId44"/>
    <p:sldId id="811" r:id="rId45"/>
    <p:sldId id="798" r:id="rId46"/>
    <p:sldId id="970" r:id="rId47"/>
    <p:sldId id="289" r:id="rId48"/>
    <p:sldId id="940" r:id="rId49"/>
    <p:sldId id="920" r:id="rId50"/>
    <p:sldId id="1008" r:id="rId51"/>
    <p:sldId id="280" r:id="rId52"/>
    <p:sldId id="97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43738-646E-4970-8E04-49400D355BCB}" v="41" dt="2024-04-25T18:18:44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microsoft.com/office/2016/11/relationships/changesInfo" Target="changesInfos/changesInfo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A2FE4D89-38DE-4588-820D-E873ED3C9676}"/>
    <pc:docChg chg="custSel addSld delSld modSld sldOrd">
      <pc:chgData name="Vanraden, Paul - REE-ARS" userId="91602886-fe7f-4860-9714-56e67139aa92" providerId="ADAL" clId="{A2FE4D89-38DE-4588-820D-E873ED3C9676}" dt="2024-01-08T17:53:30.209" v="618" actId="255"/>
      <pc:docMkLst>
        <pc:docMk/>
      </pc:docMkLst>
      <pc:sldChg chg="modSp mod">
        <pc:chgData name="Vanraden, Paul - REE-ARS" userId="91602886-fe7f-4860-9714-56e67139aa92" providerId="ADAL" clId="{A2FE4D89-38DE-4588-820D-E873ED3C9676}" dt="2024-01-08T17:53:30.209" v="618" actId="255"/>
        <pc:sldMkLst>
          <pc:docMk/>
          <pc:sldMk cId="108328702" sldId="963"/>
        </pc:sldMkLst>
        <pc:spChg chg="mod">
          <ac:chgData name="Vanraden, Paul - REE-ARS" userId="91602886-fe7f-4860-9714-56e67139aa92" providerId="ADAL" clId="{A2FE4D89-38DE-4588-820D-E873ED3C9676}" dt="2024-01-08T17:53:30.209" v="618" actId="255"/>
          <ac:spMkLst>
            <pc:docMk/>
            <pc:sldMk cId="108328702" sldId="963"/>
            <ac:spMk id="2" creationId="{939BC2A7-1041-1BD1-BBE6-DA5E87EF09B2}"/>
          </ac:spMkLst>
        </pc:spChg>
        <pc:spChg chg="mod">
          <ac:chgData name="Vanraden, Paul - REE-ARS" userId="91602886-fe7f-4860-9714-56e67139aa92" providerId="ADAL" clId="{A2FE4D89-38DE-4588-820D-E873ED3C9676}" dt="2024-01-08T17:35:44.417" v="615" actId="20577"/>
          <ac:spMkLst>
            <pc:docMk/>
            <pc:sldMk cId="108328702" sldId="963"/>
            <ac:spMk id="3" creationId="{76DD6108-4D09-269E-8AB4-838DD35480EF}"/>
          </ac:spMkLst>
        </pc:spChg>
      </pc:sldChg>
      <pc:sldChg chg="ord">
        <pc:chgData name="Vanraden, Paul - REE-ARS" userId="91602886-fe7f-4860-9714-56e67139aa92" providerId="ADAL" clId="{A2FE4D89-38DE-4588-820D-E873ED3C9676}" dt="2024-01-02T18:24:17.487" v="531"/>
        <pc:sldMkLst>
          <pc:docMk/>
          <pc:sldMk cId="1248864859" sldId="964"/>
        </pc:sldMkLst>
      </pc:sldChg>
      <pc:sldChg chg="ord">
        <pc:chgData name="Vanraden, Paul - REE-ARS" userId="91602886-fe7f-4860-9714-56e67139aa92" providerId="ADAL" clId="{A2FE4D89-38DE-4588-820D-E873ED3C9676}" dt="2024-01-02T18:25:28.957" v="533"/>
        <pc:sldMkLst>
          <pc:docMk/>
          <pc:sldMk cId="2939856512" sldId="965"/>
        </pc:sldMkLst>
      </pc:sldChg>
      <pc:sldChg chg="del">
        <pc:chgData name="Vanraden, Paul - REE-ARS" userId="91602886-fe7f-4860-9714-56e67139aa92" providerId="ADAL" clId="{A2FE4D89-38DE-4588-820D-E873ED3C9676}" dt="2024-01-02T18:20:58.092" v="527" actId="47"/>
        <pc:sldMkLst>
          <pc:docMk/>
          <pc:sldMk cId="2301832153" sldId="970"/>
        </pc:sldMkLst>
      </pc:sldChg>
      <pc:sldChg chg="ord">
        <pc:chgData name="Vanraden, Paul - REE-ARS" userId="91602886-fe7f-4860-9714-56e67139aa92" providerId="ADAL" clId="{A2FE4D89-38DE-4588-820D-E873ED3C9676}" dt="2024-01-02T18:22:36.415" v="529"/>
        <pc:sldMkLst>
          <pc:docMk/>
          <pc:sldMk cId="1523623704" sldId="971"/>
        </pc:sldMkLst>
      </pc:sldChg>
      <pc:sldChg chg="modSp new mod">
        <pc:chgData name="Vanraden, Paul - REE-ARS" userId="91602886-fe7f-4860-9714-56e67139aa92" providerId="ADAL" clId="{A2FE4D89-38DE-4588-820D-E873ED3C9676}" dt="2023-12-26T20:45:59.134" v="492" actId="6549"/>
        <pc:sldMkLst>
          <pc:docMk/>
          <pc:sldMk cId="2653214222" sldId="972"/>
        </pc:sldMkLst>
        <pc:spChg chg="mod">
          <ac:chgData name="Vanraden, Paul - REE-ARS" userId="91602886-fe7f-4860-9714-56e67139aa92" providerId="ADAL" clId="{A2FE4D89-38DE-4588-820D-E873ED3C9676}" dt="2023-12-26T20:41:09.274" v="476" actId="20577"/>
          <ac:spMkLst>
            <pc:docMk/>
            <pc:sldMk cId="2653214222" sldId="972"/>
            <ac:spMk id="2" creationId="{C76F254A-AEC9-27A4-23B4-77615E7C46E9}"/>
          </ac:spMkLst>
        </pc:spChg>
        <pc:spChg chg="mod">
          <ac:chgData name="Vanraden, Paul - REE-ARS" userId="91602886-fe7f-4860-9714-56e67139aa92" providerId="ADAL" clId="{A2FE4D89-38DE-4588-820D-E873ED3C9676}" dt="2023-12-26T20:45:59.134" v="492" actId="6549"/>
          <ac:spMkLst>
            <pc:docMk/>
            <pc:sldMk cId="2653214222" sldId="972"/>
            <ac:spMk id="3" creationId="{106B8838-39DF-3ECA-892B-A5207073297A}"/>
          </ac:spMkLst>
        </pc:spChg>
      </pc:sldChg>
      <pc:sldChg chg="modSp new mod">
        <pc:chgData name="Vanraden, Paul - REE-ARS" userId="91602886-fe7f-4860-9714-56e67139aa92" providerId="ADAL" clId="{A2FE4D89-38DE-4588-820D-E873ED3C9676}" dt="2024-01-02T18:20:41.295" v="526" actId="20577"/>
        <pc:sldMkLst>
          <pc:docMk/>
          <pc:sldMk cId="3525097151" sldId="973"/>
        </pc:sldMkLst>
        <pc:spChg chg="mod">
          <ac:chgData name="Vanraden, Paul - REE-ARS" userId="91602886-fe7f-4860-9714-56e67139aa92" providerId="ADAL" clId="{A2FE4D89-38DE-4588-820D-E873ED3C9676}" dt="2024-01-02T17:51:25.160" v="515" actId="20577"/>
          <ac:spMkLst>
            <pc:docMk/>
            <pc:sldMk cId="3525097151" sldId="973"/>
            <ac:spMk id="2" creationId="{F5460EB1-5215-5223-CBB7-313131F330D1}"/>
          </ac:spMkLst>
        </pc:spChg>
        <pc:spChg chg="mod">
          <ac:chgData name="Vanraden, Paul - REE-ARS" userId="91602886-fe7f-4860-9714-56e67139aa92" providerId="ADAL" clId="{A2FE4D89-38DE-4588-820D-E873ED3C9676}" dt="2024-01-02T18:20:41.295" v="526" actId="20577"/>
          <ac:spMkLst>
            <pc:docMk/>
            <pc:sldMk cId="3525097151" sldId="973"/>
            <ac:spMk id="3" creationId="{8A89C57E-E037-0324-ECC9-B1474D14C412}"/>
          </ac:spMkLst>
        </pc:spChg>
      </pc:sldChg>
      <pc:sldChg chg="addSp delSp modSp new mod modClrScheme chgLayout">
        <pc:chgData name="Vanraden, Paul - REE-ARS" userId="91602886-fe7f-4860-9714-56e67139aa92" providerId="ADAL" clId="{A2FE4D89-38DE-4588-820D-E873ED3C9676}" dt="2024-01-02T18:55:41.594" v="572" actId="20577"/>
        <pc:sldMkLst>
          <pc:docMk/>
          <pc:sldMk cId="1269682064" sldId="974"/>
        </pc:sldMkLst>
        <pc:spChg chg="del mod ord">
          <ac:chgData name="Vanraden, Paul - REE-ARS" userId="91602886-fe7f-4860-9714-56e67139aa92" providerId="ADAL" clId="{A2FE4D89-38DE-4588-820D-E873ED3C9676}" dt="2024-01-02T18:51:29.749" v="535" actId="700"/>
          <ac:spMkLst>
            <pc:docMk/>
            <pc:sldMk cId="1269682064" sldId="974"/>
            <ac:spMk id="2" creationId="{B0288D32-BCC2-B76F-F346-7EEC8E269F27}"/>
          </ac:spMkLst>
        </pc:spChg>
        <pc:spChg chg="add del mod ord">
          <ac:chgData name="Vanraden, Paul - REE-ARS" userId="91602886-fe7f-4860-9714-56e67139aa92" providerId="ADAL" clId="{A2FE4D89-38DE-4588-820D-E873ED3C9676}" dt="2024-01-02T18:51:45.046" v="536" actId="700"/>
          <ac:spMkLst>
            <pc:docMk/>
            <pc:sldMk cId="1269682064" sldId="974"/>
            <ac:spMk id="3" creationId="{DD7323E1-3AE4-B393-0DE6-B0D389A8CA9F}"/>
          </ac:spMkLst>
        </pc:spChg>
        <pc:spChg chg="add del mod ord">
          <ac:chgData name="Vanraden, Paul - REE-ARS" userId="91602886-fe7f-4860-9714-56e67139aa92" providerId="ADAL" clId="{A2FE4D89-38DE-4588-820D-E873ED3C9676}" dt="2024-01-02T18:51:45.046" v="536" actId="700"/>
          <ac:spMkLst>
            <pc:docMk/>
            <pc:sldMk cId="1269682064" sldId="974"/>
            <ac:spMk id="4" creationId="{0D61A807-50AF-11D0-445D-C8EBF9A8A904}"/>
          </ac:spMkLst>
        </pc:spChg>
        <pc:spChg chg="add mod ord">
          <ac:chgData name="Vanraden, Paul - REE-ARS" userId="91602886-fe7f-4860-9714-56e67139aa92" providerId="ADAL" clId="{A2FE4D89-38DE-4588-820D-E873ED3C9676}" dt="2024-01-02T18:55:41.594" v="572" actId="20577"/>
          <ac:spMkLst>
            <pc:docMk/>
            <pc:sldMk cId="1269682064" sldId="974"/>
            <ac:spMk id="5" creationId="{FBB83997-C631-7B6B-0EF0-CD0C8BE3ED77}"/>
          </ac:spMkLst>
        </pc:spChg>
        <pc:spChg chg="add mod ord">
          <ac:chgData name="Vanraden, Paul - REE-ARS" userId="91602886-fe7f-4860-9714-56e67139aa92" providerId="ADAL" clId="{A2FE4D89-38DE-4588-820D-E873ED3C9676}" dt="2024-01-02T18:54:34.797" v="541" actId="20577"/>
          <ac:spMkLst>
            <pc:docMk/>
            <pc:sldMk cId="1269682064" sldId="974"/>
            <ac:spMk id="6" creationId="{D470DA8C-3754-8C13-C193-2D0CC4DB64F7}"/>
          </ac:spMkLst>
        </pc:spChg>
        <pc:spChg chg="add del mod ord">
          <ac:chgData name="Vanraden, Paul - REE-ARS" userId="91602886-fe7f-4860-9714-56e67139aa92" providerId="ADAL" clId="{A2FE4D89-38DE-4588-820D-E873ED3C9676}" dt="2024-01-02T18:54:05.961" v="538" actId="22"/>
          <ac:spMkLst>
            <pc:docMk/>
            <pc:sldMk cId="1269682064" sldId="974"/>
            <ac:spMk id="7" creationId="{C45A4F22-9C66-8A1A-CB97-E7CDDB9F25C2}"/>
          </ac:spMkLst>
        </pc:spChg>
        <pc:picChg chg="add mod ord">
          <ac:chgData name="Vanraden, Paul - REE-ARS" userId="91602886-fe7f-4860-9714-56e67139aa92" providerId="ADAL" clId="{A2FE4D89-38DE-4588-820D-E873ED3C9676}" dt="2024-01-02T18:54:05.961" v="538" actId="22"/>
          <ac:picMkLst>
            <pc:docMk/>
            <pc:sldMk cId="1269682064" sldId="974"/>
            <ac:picMk id="9" creationId="{FD6B1E7C-BF79-4B7A-79DA-547373A66B9B}"/>
          </ac:picMkLst>
        </pc:picChg>
      </pc:sldChg>
    </pc:docChg>
  </pc:docChgLst>
  <pc:docChgLst>
    <pc:chgData name="Vanraden, Paul - REE-ARS" userId="91602886-fe7f-4860-9714-56e67139aa92" providerId="ADAL" clId="{AA03ED23-9EA6-4A8D-B3F5-E7950FACC5C8}"/>
    <pc:docChg chg="undo custSel addSld modSld sldOrd modMainMaster">
      <pc:chgData name="Vanraden, Paul - REE-ARS" userId="91602886-fe7f-4860-9714-56e67139aa92" providerId="ADAL" clId="{AA03ED23-9EA6-4A8D-B3F5-E7950FACC5C8}" dt="2023-12-03T14:55:08.004" v="530" actId="207"/>
      <pc:docMkLst>
        <pc:docMk/>
      </pc:docMkLst>
      <pc:sldChg chg="addSp delSp modSp mod ord">
        <pc:chgData name="Vanraden, Paul - REE-ARS" userId="91602886-fe7f-4860-9714-56e67139aa92" providerId="ADAL" clId="{AA03ED23-9EA6-4A8D-B3F5-E7950FACC5C8}" dt="2023-12-03T14:55:08.004" v="530" actId="207"/>
        <pc:sldMkLst>
          <pc:docMk/>
          <pc:sldMk cId="2939856512" sldId="965"/>
        </pc:sldMkLst>
        <pc:spChg chg="mod">
          <ac:chgData name="Vanraden, Paul - REE-ARS" userId="91602886-fe7f-4860-9714-56e67139aa92" providerId="ADAL" clId="{AA03ED23-9EA6-4A8D-B3F5-E7950FACC5C8}" dt="2023-12-02T22:05:47.753" v="335" actId="207"/>
          <ac:spMkLst>
            <pc:docMk/>
            <pc:sldMk cId="2939856512" sldId="965"/>
            <ac:spMk id="2" creationId="{3BFB38E3-DCC4-1BFC-12F4-640408514B9A}"/>
          </ac:spMkLst>
        </pc:spChg>
        <pc:spChg chg="mod">
          <ac:chgData name="Vanraden, Paul - REE-ARS" userId="91602886-fe7f-4860-9714-56e67139aa92" providerId="ADAL" clId="{AA03ED23-9EA6-4A8D-B3F5-E7950FACC5C8}" dt="2023-12-03T14:55:08.004" v="530" actId="207"/>
          <ac:spMkLst>
            <pc:docMk/>
            <pc:sldMk cId="2939856512" sldId="965"/>
            <ac:spMk id="3" creationId="{E2B26DE8-B96D-C36E-DD7E-7554AB3FAE0B}"/>
          </ac:spMkLst>
        </pc:spChg>
        <pc:spChg chg="add del">
          <ac:chgData name="Vanraden, Paul - REE-ARS" userId="91602886-fe7f-4860-9714-56e67139aa92" providerId="ADAL" clId="{AA03ED23-9EA6-4A8D-B3F5-E7950FACC5C8}" dt="2023-12-02T22:07:44.143" v="348" actId="3680"/>
          <ac:spMkLst>
            <pc:docMk/>
            <pc:sldMk cId="2939856512" sldId="965"/>
            <ac:spMk id="4" creationId="{B111D707-9ACF-209D-2432-E9A98D8D61E2}"/>
          </ac:spMkLst>
        </pc:spChg>
        <pc:graphicFrameChg chg="add del mod ord modGraphic">
          <ac:chgData name="Vanraden, Paul - REE-ARS" userId="91602886-fe7f-4860-9714-56e67139aa92" providerId="ADAL" clId="{AA03ED23-9EA6-4A8D-B3F5-E7950FACC5C8}" dt="2023-12-02T22:07:34.324" v="347" actId="3680"/>
          <ac:graphicFrameMkLst>
            <pc:docMk/>
            <pc:sldMk cId="2939856512" sldId="965"/>
            <ac:graphicFrameMk id="5" creationId="{7D69BDED-50A0-8959-1DCD-623B8655EB07}"/>
          </ac:graphicFrameMkLst>
        </pc:graphicFrameChg>
        <pc:graphicFrameChg chg="add mod ord modGraphic">
          <ac:chgData name="Vanraden, Paul - REE-ARS" userId="91602886-fe7f-4860-9714-56e67139aa92" providerId="ADAL" clId="{AA03ED23-9EA6-4A8D-B3F5-E7950FACC5C8}" dt="2023-12-03T14:40:52.175" v="522" actId="20577"/>
          <ac:graphicFrameMkLst>
            <pc:docMk/>
            <pc:sldMk cId="2939856512" sldId="965"/>
            <ac:graphicFrameMk id="6" creationId="{1434AFA5-3D99-AA72-8850-58ED24660304}"/>
          </ac:graphicFrameMkLst>
        </pc:graphicFrameChg>
      </pc:sldChg>
      <pc:sldChg chg="modSp mod ord">
        <pc:chgData name="Vanraden, Paul - REE-ARS" userId="91602886-fe7f-4860-9714-56e67139aa92" providerId="ADAL" clId="{AA03ED23-9EA6-4A8D-B3F5-E7950FACC5C8}" dt="2023-12-03T14:53:23.348" v="523" actId="207"/>
        <pc:sldMkLst>
          <pc:docMk/>
          <pc:sldMk cId="2629696935" sldId="967"/>
        </pc:sldMkLst>
        <pc:spChg chg="mod">
          <ac:chgData name="Vanraden, Paul - REE-ARS" userId="91602886-fe7f-4860-9714-56e67139aa92" providerId="ADAL" clId="{AA03ED23-9EA6-4A8D-B3F5-E7950FACC5C8}" dt="2023-12-03T14:53:23.348" v="523" actId="207"/>
          <ac:spMkLst>
            <pc:docMk/>
            <pc:sldMk cId="2629696935" sldId="967"/>
            <ac:spMk id="3" creationId="{F315B922-DCDE-D078-87AB-87819A877E99}"/>
          </ac:spMkLst>
        </pc:spChg>
      </pc:sldChg>
      <pc:sldChg chg="addSp delSp modSp new mod ord modClrScheme chgLayout">
        <pc:chgData name="Vanraden, Paul - REE-ARS" userId="91602886-fe7f-4860-9714-56e67139aa92" providerId="ADAL" clId="{AA03ED23-9EA6-4A8D-B3F5-E7950FACC5C8}" dt="2023-12-02T21:47:01.963" v="313"/>
        <pc:sldMkLst>
          <pc:docMk/>
          <pc:sldMk cId="1523623704" sldId="971"/>
        </pc:sldMkLst>
        <pc:spChg chg="mod">
          <ac:chgData name="Vanraden, Paul - REE-ARS" userId="91602886-fe7f-4860-9714-56e67139aa92" providerId="ADAL" clId="{AA03ED23-9EA6-4A8D-B3F5-E7950FACC5C8}" dt="2023-12-02T20:58:27.974" v="257" actId="20577"/>
          <ac:spMkLst>
            <pc:docMk/>
            <pc:sldMk cId="1523623704" sldId="971"/>
            <ac:spMk id="2" creationId="{0539077C-8076-6A18-BACB-137A859A5385}"/>
          </ac:spMkLst>
        </pc:spChg>
        <pc:spChg chg="del">
          <ac:chgData name="Vanraden, Paul - REE-ARS" userId="91602886-fe7f-4860-9714-56e67139aa92" providerId="ADAL" clId="{AA03ED23-9EA6-4A8D-B3F5-E7950FACC5C8}" dt="2023-12-02T20:49:02.370" v="24" actId="26606"/>
          <ac:spMkLst>
            <pc:docMk/>
            <pc:sldMk cId="1523623704" sldId="971"/>
            <ac:spMk id="3" creationId="{2A4F3E52-981A-1556-C3AF-43A4B1CE3630}"/>
          </ac:spMkLst>
        </pc:spChg>
        <pc:spChg chg="add mod">
          <ac:chgData name="Vanraden, Paul - REE-ARS" userId="91602886-fe7f-4860-9714-56e67139aa92" providerId="ADAL" clId="{AA03ED23-9EA6-4A8D-B3F5-E7950FACC5C8}" dt="2023-12-02T20:58:02.818" v="243" actId="20577"/>
          <ac:spMkLst>
            <pc:docMk/>
            <pc:sldMk cId="1523623704" sldId="971"/>
            <ac:spMk id="10" creationId="{9F3B6E67-E216-D1EB-C55F-FD34B78135FF}"/>
          </ac:spMkLst>
        </pc:spChg>
        <pc:picChg chg="add mod">
          <ac:chgData name="Vanraden, Paul - REE-ARS" userId="91602886-fe7f-4860-9714-56e67139aa92" providerId="ADAL" clId="{AA03ED23-9EA6-4A8D-B3F5-E7950FACC5C8}" dt="2023-12-02T20:49:02.370" v="24" actId="26606"/>
          <ac:picMkLst>
            <pc:docMk/>
            <pc:sldMk cId="1523623704" sldId="971"/>
            <ac:picMk id="5" creationId="{454F57B1-8903-1A7D-CF47-72B826F33792}"/>
          </ac:picMkLst>
        </pc:picChg>
      </pc:sldChg>
      <pc:sldMasterChg chg="modSp mod">
        <pc:chgData name="Vanraden, Paul - REE-ARS" userId="91602886-fe7f-4860-9714-56e67139aa92" providerId="ADAL" clId="{AA03ED23-9EA6-4A8D-B3F5-E7950FACC5C8}" dt="2023-12-02T21:45:48.099" v="311" actId="20577"/>
        <pc:sldMasterMkLst>
          <pc:docMk/>
          <pc:sldMasterMk cId="1069216544" sldId="2147483660"/>
        </pc:sldMasterMkLst>
        <pc:spChg chg="mod">
          <ac:chgData name="Vanraden, Paul - REE-ARS" userId="91602886-fe7f-4860-9714-56e67139aa92" providerId="ADAL" clId="{AA03ED23-9EA6-4A8D-B3F5-E7950FACC5C8}" dt="2023-12-02T21:45:48.099" v="311" actId="20577"/>
          <ac:spMkLst>
            <pc:docMk/>
            <pc:sldMasterMk cId="1069216544" sldId="2147483660"/>
            <ac:spMk id="13" creationId="{00000000-0000-0000-0000-000000000000}"/>
          </ac:spMkLst>
        </pc:spChg>
      </pc:sldMasterChg>
    </pc:docChg>
  </pc:docChgLst>
  <pc:docChgLst>
    <pc:chgData name="Vanraden, Paul - REE-ARS" userId="91602886-fe7f-4860-9714-56e67139aa92" providerId="ADAL" clId="{16F43738-646E-4970-8E04-49400D355BCB}"/>
    <pc:docChg chg="undo custSel delSld modSld sldOrd">
      <pc:chgData name="Vanraden, Paul - REE-ARS" userId="91602886-fe7f-4860-9714-56e67139aa92" providerId="ADAL" clId="{16F43738-646E-4970-8E04-49400D355BCB}" dt="2024-04-25T20:18:26.100" v="707" actId="20577"/>
      <pc:docMkLst>
        <pc:docMk/>
      </pc:docMkLst>
      <pc:sldChg chg="modSp">
        <pc:chgData name="Vanraden, Paul - REE-ARS" userId="91602886-fe7f-4860-9714-56e67139aa92" providerId="ADAL" clId="{16F43738-646E-4970-8E04-49400D355BCB}" dt="2024-04-22T21:14:09.433" v="369" actId="20577"/>
        <pc:sldMkLst>
          <pc:docMk/>
          <pc:sldMk cId="3519326038" sldId="258"/>
        </pc:sldMkLst>
        <pc:graphicFrameChg chg="mod">
          <ac:chgData name="Vanraden, Paul - REE-ARS" userId="91602886-fe7f-4860-9714-56e67139aa92" providerId="ADAL" clId="{16F43738-646E-4970-8E04-49400D355BCB}" dt="2024-04-22T21:14:09.433" v="369" actId="20577"/>
          <ac:graphicFrameMkLst>
            <pc:docMk/>
            <pc:sldMk cId="3519326038" sldId="258"/>
            <ac:graphicFrameMk id="6" creationId="{9F6CE7B6-EC97-97CA-7D60-3D301D0270CE}"/>
          </ac:graphicFrameMkLst>
        </pc:graphicFrameChg>
      </pc:sldChg>
      <pc:sldChg chg="modSp mod">
        <pc:chgData name="Vanraden, Paul - REE-ARS" userId="91602886-fe7f-4860-9714-56e67139aa92" providerId="ADAL" clId="{16F43738-646E-4970-8E04-49400D355BCB}" dt="2024-04-22T21:06:45.469" v="361" actId="20577"/>
        <pc:sldMkLst>
          <pc:docMk/>
          <pc:sldMk cId="1992798226" sldId="282"/>
        </pc:sldMkLst>
        <pc:spChg chg="mod">
          <ac:chgData name="Vanraden, Paul - REE-ARS" userId="91602886-fe7f-4860-9714-56e67139aa92" providerId="ADAL" clId="{16F43738-646E-4970-8E04-49400D355BCB}" dt="2024-04-22T20:47:00.160" v="359" actId="20577"/>
          <ac:spMkLst>
            <pc:docMk/>
            <pc:sldMk cId="1992798226" sldId="282"/>
            <ac:spMk id="2" creationId="{23F99C2B-14A0-736B-3D0F-EC9EFD327171}"/>
          </ac:spMkLst>
        </pc:spChg>
        <pc:spChg chg="mod">
          <ac:chgData name="Vanraden, Paul - REE-ARS" userId="91602886-fe7f-4860-9714-56e67139aa92" providerId="ADAL" clId="{16F43738-646E-4970-8E04-49400D355BCB}" dt="2024-04-22T21:06:45.469" v="361" actId="20577"/>
          <ac:spMkLst>
            <pc:docMk/>
            <pc:sldMk cId="1992798226" sldId="282"/>
            <ac:spMk id="5" creationId="{F4B84071-A169-E847-9F7F-B58001D70F71}"/>
          </ac:spMkLst>
        </pc:spChg>
      </pc:sldChg>
      <pc:sldChg chg="modSp mod">
        <pc:chgData name="Vanraden, Paul - REE-ARS" userId="91602886-fe7f-4860-9714-56e67139aa92" providerId="ADAL" clId="{16F43738-646E-4970-8E04-49400D355BCB}" dt="2024-04-22T19:50:57.763" v="165" actId="207"/>
        <pc:sldMkLst>
          <pc:docMk/>
          <pc:sldMk cId="1472799443" sldId="305"/>
        </pc:sldMkLst>
        <pc:spChg chg="mod">
          <ac:chgData name="Vanraden, Paul - REE-ARS" userId="91602886-fe7f-4860-9714-56e67139aa92" providerId="ADAL" clId="{16F43738-646E-4970-8E04-49400D355BCB}" dt="2024-04-22T19:50:57.763" v="165" actId="207"/>
          <ac:spMkLst>
            <pc:docMk/>
            <pc:sldMk cId="1472799443" sldId="305"/>
            <ac:spMk id="2" creationId="{2F2821C9-D72B-4E26-A747-0518B1E6A78D}"/>
          </ac:spMkLst>
        </pc:spChg>
        <pc:spChg chg="mod">
          <ac:chgData name="Vanraden, Paul - REE-ARS" userId="91602886-fe7f-4860-9714-56e67139aa92" providerId="ADAL" clId="{16F43738-646E-4970-8E04-49400D355BCB}" dt="2024-04-22T19:50:43.272" v="159" actId="13926"/>
          <ac:spMkLst>
            <pc:docMk/>
            <pc:sldMk cId="1472799443" sldId="305"/>
            <ac:spMk id="3" creationId="{BC9136C3-8169-487F-8095-52F2D9897EE6}"/>
          </ac:spMkLst>
        </pc:spChg>
      </pc:sldChg>
      <pc:sldChg chg="modSp mod">
        <pc:chgData name="Vanraden, Paul - REE-ARS" userId="91602886-fe7f-4860-9714-56e67139aa92" providerId="ADAL" clId="{16F43738-646E-4970-8E04-49400D355BCB}" dt="2024-04-25T20:02:28.569" v="661" actId="20577"/>
        <pc:sldMkLst>
          <pc:docMk/>
          <pc:sldMk cId="0" sldId="581"/>
        </pc:sldMkLst>
        <pc:spChg chg="mod">
          <ac:chgData name="Vanraden, Paul - REE-ARS" userId="91602886-fe7f-4860-9714-56e67139aa92" providerId="ADAL" clId="{16F43738-646E-4970-8E04-49400D355BCB}" dt="2024-04-25T20:02:28.569" v="661" actId="20577"/>
          <ac:spMkLst>
            <pc:docMk/>
            <pc:sldMk cId="0" sldId="581"/>
            <ac:spMk id="1074178" creationId="{D445A1CC-673F-6749-DF09-4714C4D1A0C2}"/>
          </ac:spMkLst>
        </pc:spChg>
      </pc:sldChg>
      <pc:sldChg chg="modSp mod">
        <pc:chgData name="Vanraden, Paul - REE-ARS" userId="91602886-fe7f-4860-9714-56e67139aa92" providerId="ADAL" clId="{16F43738-646E-4970-8E04-49400D355BCB}" dt="2024-04-25T20:02:42.397" v="666" actId="20577"/>
        <pc:sldMkLst>
          <pc:docMk/>
          <pc:sldMk cId="0" sldId="582"/>
        </pc:sldMkLst>
        <pc:spChg chg="mod">
          <ac:chgData name="Vanraden, Paul - REE-ARS" userId="91602886-fe7f-4860-9714-56e67139aa92" providerId="ADAL" clId="{16F43738-646E-4970-8E04-49400D355BCB}" dt="2024-04-25T20:02:42.397" v="666" actId="20577"/>
          <ac:spMkLst>
            <pc:docMk/>
            <pc:sldMk cId="0" sldId="582"/>
            <ac:spMk id="1075202" creationId="{E7BF6D93-F6DC-CF30-8E93-2424AFB253F1}"/>
          </ac:spMkLst>
        </pc:spChg>
      </pc:sldChg>
      <pc:sldChg chg="modSp mod">
        <pc:chgData name="Vanraden, Paul - REE-ARS" userId="91602886-fe7f-4860-9714-56e67139aa92" providerId="ADAL" clId="{16F43738-646E-4970-8E04-49400D355BCB}" dt="2024-04-22T20:43:51.561" v="355" actId="20577"/>
        <pc:sldMkLst>
          <pc:docMk/>
          <pc:sldMk cId="730558317" sldId="810"/>
        </pc:sldMkLst>
        <pc:spChg chg="mod">
          <ac:chgData name="Vanraden, Paul - REE-ARS" userId="91602886-fe7f-4860-9714-56e67139aa92" providerId="ADAL" clId="{16F43738-646E-4970-8E04-49400D355BCB}" dt="2024-04-22T20:43:51.561" v="355" actId="20577"/>
          <ac:spMkLst>
            <pc:docMk/>
            <pc:sldMk cId="730558317" sldId="810"/>
            <ac:spMk id="2" creationId="{54E61A04-FA88-BD4C-99D3-53B5FB23DA7D}"/>
          </ac:spMkLst>
        </pc:spChg>
      </pc:sldChg>
      <pc:sldChg chg="del">
        <pc:chgData name="Vanraden, Paul - REE-ARS" userId="91602886-fe7f-4860-9714-56e67139aa92" providerId="ADAL" clId="{16F43738-646E-4970-8E04-49400D355BCB}" dt="2024-04-22T19:56:36.468" v="173" actId="47"/>
        <pc:sldMkLst>
          <pc:docMk/>
          <pc:sldMk cId="765899709" sldId="937"/>
        </pc:sldMkLst>
      </pc:sldChg>
      <pc:sldChg chg="modSp mod">
        <pc:chgData name="Vanraden, Paul - REE-ARS" userId="91602886-fe7f-4860-9714-56e67139aa92" providerId="ADAL" clId="{16F43738-646E-4970-8E04-49400D355BCB}" dt="2024-04-25T20:05:04.021" v="672" actId="207"/>
        <pc:sldMkLst>
          <pc:docMk/>
          <pc:sldMk cId="1211588142" sldId="938"/>
        </pc:sldMkLst>
        <pc:spChg chg="mod">
          <ac:chgData name="Vanraden, Paul - REE-ARS" userId="91602886-fe7f-4860-9714-56e67139aa92" providerId="ADAL" clId="{16F43738-646E-4970-8E04-49400D355BCB}" dt="2024-04-25T20:05:04.021" v="672" actId="207"/>
          <ac:spMkLst>
            <pc:docMk/>
            <pc:sldMk cId="1211588142" sldId="938"/>
            <ac:spMk id="2" creationId="{F911577C-44B6-4CAB-CC62-E719B013386B}"/>
          </ac:spMkLst>
        </pc:spChg>
      </pc:sldChg>
      <pc:sldChg chg="modSp mod">
        <pc:chgData name="Vanraden, Paul - REE-ARS" userId="91602886-fe7f-4860-9714-56e67139aa92" providerId="ADAL" clId="{16F43738-646E-4970-8E04-49400D355BCB}" dt="2024-04-23T18:53:28.195" v="585" actId="6549"/>
        <pc:sldMkLst>
          <pc:docMk/>
          <pc:sldMk cId="1886980951" sldId="962"/>
        </pc:sldMkLst>
        <pc:spChg chg="mod">
          <ac:chgData name="Vanraden, Paul - REE-ARS" userId="91602886-fe7f-4860-9714-56e67139aa92" providerId="ADAL" clId="{16F43738-646E-4970-8E04-49400D355BCB}" dt="2024-04-23T18:53:28.195" v="585" actId="6549"/>
          <ac:spMkLst>
            <pc:docMk/>
            <pc:sldMk cId="1886980951" sldId="962"/>
            <ac:spMk id="3" creationId="{BED70BF8-2417-B5FC-AEE5-E01E3B434A60}"/>
          </ac:spMkLst>
        </pc:spChg>
        <pc:graphicFrameChg chg="modGraphic">
          <ac:chgData name="Vanraden, Paul - REE-ARS" userId="91602886-fe7f-4860-9714-56e67139aa92" providerId="ADAL" clId="{16F43738-646E-4970-8E04-49400D355BCB}" dt="2024-04-23T18:53:21.887" v="584" actId="2165"/>
          <ac:graphicFrameMkLst>
            <pc:docMk/>
            <pc:sldMk cId="1886980951" sldId="962"/>
            <ac:graphicFrameMk id="5" creationId="{F3732626-ECA8-1E01-B02F-850F409E4982}"/>
          </ac:graphicFrameMkLst>
        </pc:graphicFrameChg>
      </pc:sldChg>
      <pc:sldChg chg="modSp mod">
        <pc:chgData name="Vanraden, Paul - REE-ARS" userId="91602886-fe7f-4860-9714-56e67139aa92" providerId="ADAL" clId="{16F43738-646E-4970-8E04-49400D355BCB}" dt="2024-04-22T19:52:21.350" v="168" actId="207"/>
        <pc:sldMkLst>
          <pc:docMk/>
          <pc:sldMk cId="2939856512" sldId="965"/>
        </pc:sldMkLst>
        <pc:spChg chg="mod">
          <ac:chgData name="Vanraden, Paul - REE-ARS" userId="91602886-fe7f-4860-9714-56e67139aa92" providerId="ADAL" clId="{16F43738-646E-4970-8E04-49400D355BCB}" dt="2024-04-22T19:52:21.350" v="168" actId="207"/>
          <ac:spMkLst>
            <pc:docMk/>
            <pc:sldMk cId="2939856512" sldId="965"/>
            <ac:spMk id="2" creationId="{3BFB38E3-DCC4-1BFC-12F4-640408514B9A}"/>
          </ac:spMkLst>
        </pc:spChg>
      </pc:sldChg>
      <pc:sldChg chg="modSp mod">
        <pc:chgData name="Vanraden, Paul - REE-ARS" userId="91602886-fe7f-4860-9714-56e67139aa92" providerId="ADAL" clId="{16F43738-646E-4970-8E04-49400D355BCB}" dt="2024-04-24T15:37:23.710" v="637" actId="207"/>
        <pc:sldMkLst>
          <pc:docMk/>
          <pc:sldMk cId="2629696935" sldId="967"/>
        </pc:sldMkLst>
        <pc:spChg chg="mod">
          <ac:chgData name="Vanraden, Paul - REE-ARS" userId="91602886-fe7f-4860-9714-56e67139aa92" providerId="ADAL" clId="{16F43738-646E-4970-8E04-49400D355BCB}" dt="2024-04-22T19:51:57.249" v="167" actId="207"/>
          <ac:spMkLst>
            <pc:docMk/>
            <pc:sldMk cId="2629696935" sldId="967"/>
            <ac:spMk id="2" creationId="{5194B218-03B6-4F31-7E12-7A800EB3DAED}"/>
          </ac:spMkLst>
        </pc:spChg>
        <pc:spChg chg="mod">
          <ac:chgData name="Vanraden, Paul - REE-ARS" userId="91602886-fe7f-4860-9714-56e67139aa92" providerId="ADAL" clId="{16F43738-646E-4970-8E04-49400D355BCB}" dt="2024-04-24T15:37:23.710" v="637" actId="207"/>
          <ac:spMkLst>
            <pc:docMk/>
            <pc:sldMk cId="2629696935" sldId="967"/>
            <ac:spMk id="3" creationId="{F315B922-DCDE-D078-87AB-87819A877E99}"/>
          </ac:spMkLst>
        </pc:spChg>
        <pc:graphicFrameChg chg="modGraphic">
          <ac:chgData name="Vanraden, Paul - REE-ARS" userId="91602886-fe7f-4860-9714-56e67139aa92" providerId="ADAL" clId="{16F43738-646E-4970-8E04-49400D355BCB}" dt="2024-04-22T19:55:16.158" v="172" actId="20577"/>
          <ac:graphicFrameMkLst>
            <pc:docMk/>
            <pc:sldMk cId="2629696935" sldId="967"/>
            <ac:graphicFrameMk id="5" creationId="{98B8DF13-1EBC-C278-7785-83FABC21EC59}"/>
          </ac:graphicFrameMkLst>
        </pc:graphicFrameChg>
      </pc:sldChg>
      <pc:sldChg chg="modSp mod">
        <pc:chgData name="Vanraden, Paul - REE-ARS" userId="91602886-fe7f-4860-9714-56e67139aa92" providerId="ADAL" clId="{16F43738-646E-4970-8E04-49400D355BCB}" dt="2024-04-22T17:09:37.366" v="146" actId="20577"/>
        <pc:sldMkLst>
          <pc:docMk/>
          <pc:sldMk cId="1129011478" sldId="968"/>
        </pc:sldMkLst>
        <pc:spChg chg="mod">
          <ac:chgData name="Vanraden, Paul - REE-ARS" userId="91602886-fe7f-4860-9714-56e67139aa92" providerId="ADAL" clId="{16F43738-646E-4970-8E04-49400D355BCB}" dt="2024-04-22T17:09:37.366" v="146" actId="20577"/>
          <ac:spMkLst>
            <pc:docMk/>
            <pc:sldMk cId="1129011478" sldId="968"/>
            <ac:spMk id="6" creationId="{16964C09-1B8E-60A9-4710-E8540A5D58CC}"/>
          </ac:spMkLst>
        </pc:spChg>
      </pc:sldChg>
      <pc:sldChg chg="modSp mod">
        <pc:chgData name="Vanraden, Paul - REE-ARS" userId="91602886-fe7f-4860-9714-56e67139aa92" providerId="ADAL" clId="{16F43738-646E-4970-8E04-49400D355BCB}" dt="2024-04-24T15:28:43.311" v="635" actId="20578"/>
        <pc:sldMkLst>
          <pc:docMk/>
          <pc:sldMk cId="2301832153" sldId="970"/>
        </pc:sldMkLst>
        <pc:spChg chg="mod">
          <ac:chgData name="Vanraden, Paul - REE-ARS" userId="91602886-fe7f-4860-9714-56e67139aa92" providerId="ADAL" clId="{16F43738-646E-4970-8E04-49400D355BCB}" dt="2024-04-24T15:28:24.159" v="634" actId="6549"/>
          <ac:spMkLst>
            <pc:docMk/>
            <pc:sldMk cId="2301832153" sldId="970"/>
            <ac:spMk id="5" creationId="{38424645-39C4-F43C-594B-6ADB513B4A2E}"/>
          </ac:spMkLst>
        </pc:spChg>
        <pc:spChg chg="mod">
          <ac:chgData name="Vanraden, Paul - REE-ARS" userId="91602886-fe7f-4860-9714-56e67139aa92" providerId="ADAL" clId="{16F43738-646E-4970-8E04-49400D355BCB}" dt="2024-04-24T15:28:43.311" v="635" actId="20578"/>
          <ac:spMkLst>
            <pc:docMk/>
            <pc:sldMk cId="2301832153" sldId="970"/>
            <ac:spMk id="6" creationId="{19EAF5A5-9242-213D-78DE-35601C00231B}"/>
          </ac:spMkLst>
        </pc:spChg>
      </pc:sldChg>
      <pc:sldChg chg="modSp mod">
        <pc:chgData name="Vanraden, Paul - REE-ARS" userId="91602886-fe7f-4860-9714-56e67139aa92" providerId="ADAL" clId="{16F43738-646E-4970-8E04-49400D355BCB}" dt="2024-04-22T19:48:18.393" v="154" actId="207"/>
        <pc:sldMkLst>
          <pc:docMk/>
          <pc:sldMk cId="1523623704" sldId="971"/>
        </pc:sldMkLst>
        <pc:spChg chg="mod">
          <ac:chgData name="Vanraden, Paul - REE-ARS" userId="91602886-fe7f-4860-9714-56e67139aa92" providerId="ADAL" clId="{16F43738-646E-4970-8E04-49400D355BCB}" dt="2024-04-22T19:48:18.393" v="154" actId="207"/>
          <ac:spMkLst>
            <pc:docMk/>
            <pc:sldMk cId="1523623704" sldId="971"/>
            <ac:spMk id="2" creationId="{0539077C-8076-6A18-BACB-137A859A5385}"/>
          </ac:spMkLst>
        </pc:spChg>
      </pc:sldChg>
      <pc:sldChg chg="ord">
        <pc:chgData name="Vanraden, Paul - REE-ARS" userId="91602886-fe7f-4860-9714-56e67139aa92" providerId="ADAL" clId="{16F43738-646E-4970-8E04-49400D355BCB}" dt="2024-04-22T15:41:33.907" v="3"/>
        <pc:sldMkLst>
          <pc:docMk/>
          <pc:sldMk cId="3525097151" sldId="973"/>
        </pc:sldMkLst>
      </pc:sldChg>
      <pc:sldChg chg="modSp mod">
        <pc:chgData name="Vanraden, Paul - REE-ARS" userId="91602886-fe7f-4860-9714-56e67139aa92" providerId="ADAL" clId="{16F43738-646E-4970-8E04-49400D355BCB}" dt="2024-04-23T17:39:42.866" v="483" actId="207"/>
        <pc:sldMkLst>
          <pc:docMk/>
          <pc:sldMk cId="1909702540" sldId="976"/>
        </pc:sldMkLst>
        <pc:spChg chg="mod">
          <ac:chgData name="Vanraden, Paul - REE-ARS" userId="91602886-fe7f-4860-9714-56e67139aa92" providerId="ADAL" clId="{16F43738-646E-4970-8E04-49400D355BCB}" dt="2024-04-23T17:31:26.276" v="480" actId="20577"/>
          <ac:spMkLst>
            <pc:docMk/>
            <pc:sldMk cId="1909702540" sldId="976"/>
            <ac:spMk id="7" creationId="{BE43FFCA-1EE6-E37A-14B8-7647BBDB9884}"/>
          </ac:spMkLst>
        </pc:spChg>
        <pc:spChg chg="mod">
          <ac:chgData name="Vanraden, Paul - REE-ARS" userId="91602886-fe7f-4860-9714-56e67139aa92" providerId="ADAL" clId="{16F43738-646E-4970-8E04-49400D355BCB}" dt="2024-04-23T17:39:42.866" v="483" actId="207"/>
          <ac:spMkLst>
            <pc:docMk/>
            <pc:sldMk cId="1909702540" sldId="976"/>
            <ac:spMk id="8" creationId="{4781DA08-BC78-DA6C-D673-340F91DEE21B}"/>
          </ac:spMkLst>
        </pc:spChg>
      </pc:sldChg>
      <pc:sldChg chg="modSp mod">
        <pc:chgData name="Vanraden, Paul - REE-ARS" userId="91602886-fe7f-4860-9714-56e67139aa92" providerId="ADAL" clId="{16F43738-646E-4970-8E04-49400D355BCB}" dt="2024-04-23T17:58:27.210" v="583" actId="20577"/>
        <pc:sldMkLst>
          <pc:docMk/>
          <pc:sldMk cId="1956761713" sldId="977"/>
        </pc:sldMkLst>
        <pc:spChg chg="mod">
          <ac:chgData name="Vanraden, Paul - REE-ARS" userId="91602886-fe7f-4860-9714-56e67139aa92" providerId="ADAL" clId="{16F43738-646E-4970-8E04-49400D355BCB}" dt="2024-04-23T17:46:16.600" v="528" actId="20577"/>
          <ac:spMkLst>
            <pc:docMk/>
            <pc:sldMk cId="1956761713" sldId="977"/>
            <ac:spMk id="2" creationId="{5CF766A9-DC76-2EDA-5A8D-FBE8CABC958F}"/>
          </ac:spMkLst>
        </pc:spChg>
        <pc:spChg chg="mod">
          <ac:chgData name="Vanraden, Paul - REE-ARS" userId="91602886-fe7f-4860-9714-56e67139aa92" providerId="ADAL" clId="{16F43738-646E-4970-8E04-49400D355BCB}" dt="2024-04-23T17:58:27.210" v="583" actId="20577"/>
          <ac:spMkLst>
            <pc:docMk/>
            <pc:sldMk cId="1956761713" sldId="977"/>
            <ac:spMk id="3" creationId="{E195E266-4372-2C37-FAFF-DC74268BD8AC}"/>
          </ac:spMkLst>
        </pc:spChg>
      </pc:sldChg>
      <pc:sldChg chg="modSp mod">
        <pc:chgData name="Vanraden, Paul - REE-ARS" userId="91602886-fe7f-4860-9714-56e67139aa92" providerId="ADAL" clId="{16F43738-646E-4970-8E04-49400D355BCB}" dt="2024-04-23T17:41:06.876" v="495" actId="20577"/>
        <pc:sldMkLst>
          <pc:docMk/>
          <pc:sldMk cId="970111666" sldId="978"/>
        </pc:sldMkLst>
        <pc:spChg chg="mod">
          <ac:chgData name="Vanraden, Paul - REE-ARS" userId="91602886-fe7f-4860-9714-56e67139aa92" providerId="ADAL" clId="{16F43738-646E-4970-8E04-49400D355BCB}" dt="2024-04-23T17:25:25.583" v="403" actId="6549"/>
          <ac:spMkLst>
            <pc:docMk/>
            <pc:sldMk cId="970111666" sldId="978"/>
            <ac:spMk id="3" creationId="{584A1151-4971-491A-D52B-3F21C82CC234}"/>
          </ac:spMkLst>
        </pc:spChg>
        <pc:spChg chg="mod">
          <ac:chgData name="Vanraden, Paul - REE-ARS" userId="91602886-fe7f-4860-9714-56e67139aa92" providerId="ADAL" clId="{16F43738-646E-4970-8E04-49400D355BCB}" dt="2024-04-23T17:41:06.876" v="495" actId="20577"/>
          <ac:spMkLst>
            <pc:docMk/>
            <pc:sldMk cId="970111666" sldId="978"/>
            <ac:spMk id="4" creationId="{66423B8A-3B10-57B3-396C-7BD21F685270}"/>
          </ac:spMkLst>
        </pc:spChg>
      </pc:sldChg>
      <pc:sldChg chg="addSp modSp mod">
        <pc:chgData name="Vanraden, Paul - REE-ARS" userId="91602886-fe7f-4860-9714-56e67139aa92" providerId="ADAL" clId="{16F43738-646E-4970-8E04-49400D355BCB}" dt="2024-04-23T16:45:00.672" v="393" actId="6549"/>
        <pc:sldMkLst>
          <pc:docMk/>
          <pc:sldMk cId="2140396587" sldId="982"/>
        </pc:sldMkLst>
        <pc:spChg chg="mod">
          <ac:chgData name="Vanraden, Paul - REE-ARS" userId="91602886-fe7f-4860-9714-56e67139aa92" providerId="ADAL" clId="{16F43738-646E-4970-8E04-49400D355BCB}" dt="2024-04-22T19:58:12.973" v="205" actId="207"/>
          <ac:spMkLst>
            <pc:docMk/>
            <pc:sldMk cId="2140396587" sldId="982"/>
            <ac:spMk id="2" creationId="{40A60FF8-A2BA-60D4-0D11-3A26DAA9288B}"/>
          </ac:spMkLst>
        </pc:spChg>
        <pc:spChg chg="mod">
          <ac:chgData name="Vanraden, Paul - REE-ARS" userId="91602886-fe7f-4860-9714-56e67139aa92" providerId="ADAL" clId="{16F43738-646E-4970-8E04-49400D355BCB}" dt="2024-04-23T16:45:00.672" v="393" actId="6549"/>
          <ac:spMkLst>
            <pc:docMk/>
            <pc:sldMk cId="2140396587" sldId="982"/>
            <ac:spMk id="3" creationId="{DE1A7568-8CCD-5435-692B-2C17FE6EE0A5}"/>
          </ac:spMkLst>
        </pc:spChg>
        <pc:picChg chg="add mod">
          <ac:chgData name="Vanraden, Paul - REE-ARS" userId="91602886-fe7f-4860-9714-56e67139aa92" providerId="ADAL" clId="{16F43738-646E-4970-8E04-49400D355BCB}" dt="2024-04-22T19:58:52.102" v="206"/>
          <ac:picMkLst>
            <pc:docMk/>
            <pc:sldMk cId="2140396587" sldId="982"/>
            <ac:picMk id="4" creationId="{494073DE-49DF-B322-BEE6-766A272D6892}"/>
          </ac:picMkLst>
        </pc:picChg>
      </pc:sldChg>
      <pc:sldChg chg="del">
        <pc:chgData name="Vanraden, Paul - REE-ARS" userId="91602886-fe7f-4860-9714-56e67139aa92" providerId="ADAL" clId="{16F43738-646E-4970-8E04-49400D355BCB}" dt="2024-04-18T20:33:42.183" v="0" actId="47"/>
        <pc:sldMkLst>
          <pc:docMk/>
          <pc:sldMk cId="4100695980" sldId="988"/>
        </pc:sldMkLst>
      </pc:sldChg>
      <pc:sldChg chg="del">
        <pc:chgData name="Vanraden, Paul - REE-ARS" userId="91602886-fe7f-4860-9714-56e67139aa92" providerId="ADAL" clId="{16F43738-646E-4970-8E04-49400D355BCB}" dt="2024-04-18T20:36:13.705" v="1" actId="47"/>
        <pc:sldMkLst>
          <pc:docMk/>
          <pc:sldMk cId="948433865" sldId="990"/>
        </pc:sldMkLst>
      </pc:sldChg>
      <pc:sldChg chg="del">
        <pc:chgData name="Vanraden, Paul - REE-ARS" userId="91602886-fe7f-4860-9714-56e67139aa92" providerId="ADAL" clId="{16F43738-646E-4970-8E04-49400D355BCB}" dt="2024-04-22T15:55:44.088" v="4" actId="47"/>
        <pc:sldMkLst>
          <pc:docMk/>
          <pc:sldMk cId="1922895986" sldId="991"/>
        </pc:sldMkLst>
      </pc:sldChg>
      <pc:sldChg chg="del">
        <pc:chgData name="Vanraden, Paul - REE-ARS" userId="91602886-fe7f-4860-9714-56e67139aa92" providerId="ADAL" clId="{16F43738-646E-4970-8E04-49400D355BCB}" dt="2024-04-22T20:17:24.154" v="227" actId="47"/>
        <pc:sldMkLst>
          <pc:docMk/>
          <pc:sldMk cId="3921167203" sldId="992"/>
        </pc:sldMkLst>
      </pc:sldChg>
      <pc:sldChg chg="modSp mod ord">
        <pc:chgData name="Vanraden, Paul - REE-ARS" userId="91602886-fe7f-4860-9714-56e67139aa92" providerId="ADAL" clId="{16F43738-646E-4970-8E04-49400D355BCB}" dt="2024-04-22T17:45:52.665" v="151" actId="20577"/>
        <pc:sldMkLst>
          <pc:docMk/>
          <pc:sldMk cId="3549863259" sldId="993"/>
        </pc:sldMkLst>
        <pc:spChg chg="mod">
          <ac:chgData name="Vanraden, Paul - REE-ARS" userId="91602886-fe7f-4860-9714-56e67139aa92" providerId="ADAL" clId="{16F43738-646E-4970-8E04-49400D355BCB}" dt="2024-04-22T17:45:52.665" v="151" actId="20577"/>
          <ac:spMkLst>
            <pc:docMk/>
            <pc:sldMk cId="3549863259" sldId="993"/>
            <ac:spMk id="3" creationId="{DC41E827-0685-D2B4-9B9E-693F34CCDFB5}"/>
          </ac:spMkLst>
        </pc:spChg>
      </pc:sldChg>
      <pc:sldChg chg="modSp mod">
        <pc:chgData name="Vanraden, Paul - REE-ARS" userId="91602886-fe7f-4860-9714-56e67139aa92" providerId="ADAL" clId="{16F43738-646E-4970-8E04-49400D355BCB}" dt="2024-04-22T19:48:57.258" v="158" actId="13926"/>
        <pc:sldMkLst>
          <pc:docMk/>
          <pc:sldMk cId="3469698569" sldId="994"/>
        </pc:sldMkLst>
        <pc:spChg chg="mod">
          <ac:chgData name="Vanraden, Paul - REE-ARS" userId="91602886-fe7f-4860-9714-56e67139aa92" providerId="ADAL" clId="{16F43738-646E-4970-8E04-49400D355BCB}" dt="2024-04-22T19:48:35.541" v="155" actId="207"/>
          <ac:spMkLst>
            <pc:docMk/>
            <pc:sldMk cId="3469698569" sldId="994"/>
            <ac:spMk id="2" creationId="{BE7CCA00-D2CA-56D3-16A2-600A0AAB9E20}"/>
          </ac:spMkLst>
        </pc:spChg>
        <pc:spChg chg="mod">
          <ac:chgData name="Vanraden, Paul - REE-ARS" userId="91602886-fe7f-4860-9714-56e67139aa92" providerId="ADAL" clId="{16F43738-646E-4970-8E04-49400D355BCB}" dt="2024-04-22T19:48:57.258" v="158" actId="13926"/>
          <ac:spMkLst>
            <pc:docMk/>
            <pc:sldMk cId="3469698569" sldId="994"/>
            <ac:spMk id="3" creationId="{833E8AEE-C9AE-4E05-3CA0-A726F023E5E7}"/>
          </ac:spMkLst>
        </pc:spChg>
      </pc:sldChg>
      <pc:sldChg chg="modSp mod">
        <pc:chgData name="Vanraden, Paul - REE-ARS" userId="91602886-fe7f-4860-9714-56e67139aa92" providerId="ADAL" clId="{16F43738-646E-4970-8E04-49400D355BCB}" dt="2024-04-24T15:40:35.517" v="655" actId="20577"/>
        <pc:sldMkLst>
          <pc:docMk/>
          <pc:sldMk cId="3675953230" sldId="999"/>
        </pc:sldMkLst>
        <pc:spChg chg="mod">
          <ac:chgData name="Vanraden, Paul - REE-ARS" userId="91602886-fe7f-4860-9714-56e67139aa92" providerId="ADAL" clId="{16F43738-646E-4970-8E04-49400D355BCB}" dt="2024-04-24T15:40:35.517" v="655" actId="20577"/>
          <ac:spMkLst>
            <pc:docMk/>
            <pc:sldMk cId="3675953230" sldId="999"/>
            <ac:spMk id="3" creationId="{9A7D86AB-6BCB-27D7-D627-8905D95B1505}"/>
          </ac:spMkLst>
        </pc:spChg>
      </pc:sldChg>
      <pc:sldChg chg="del ord">
        <pc:chgData name="Vanraden, Paul - REE-ARS" userId="91602886-fe7f-4860-9714-56e67139aa92" providerId="ADAL" clId="{16F43738-646E-4970-8E04-49400D355BCB}" dt="2024-04-22T20:38:03.457" v="338" actId="2696"/>
        <pc:sldMkLst>
          <pc:docMk/>
          <pc:sldMk cId="2262192555" sldId="1000"/>
        </pc:sldMkLst>
      </pc:sldChg>
      <pc:sldChg chg="modSp mod ord">
        <pc:chgData name="Vanraden, Paul - REE-ARS" userId="91602886-fe7f-4860-9714-56e67139aa92" providerId="ADAL" clId="{16F43738-646E-4970-8E04-49400D355BCB}" dt="2024-04-23T19:27:59.648" v="614"/>
        <pc:sldMkLst>
          <pc:docMk/>
          <pc:sldMk cId="4164839087" sldId="1000"/>
        </pc:sldMkLst>
        <pc:graphicFrameChg chg="modGraphic">
          <ac:chgData name="Vanraden, Paul - REE-ARS" userId="91602886-fe7f-4860-9714-56e67139aa92" providerId="ADAL" clId="{16F43738-646E-4970-8E04-49400D355BCB}" dt="2024-04-23T19:19:36.489" v="610" actId="20577"/>
          <ac:graphicFrameMkLst>
            <pc:docMk/>
            <pc:sldMk cId="4164839087" sldId="1000"/>
            <ac:graphicFrameMk id="4" creationId="{B5F40E22-DCEB-F26C-770F-227C53E2DF0A}"/>
          </ac:graphicFrameMkLst>
        </pc:graphicFrameChg>
      </pc:sldChg>
      <pc:sldChg chg="modSp mod">
        <pc:chgData name="Vanraden, Paul - REE-ARS" userId="91602886-fe7f-4860-9714-56e67139aa92" providerId="ADAL" clId="{16F43738-646E-4970-8E04-49400D355BCB}" dt="2024-04-22T16:00:53.547" v="84" actId="20577"/>
        <pc:sldMkLst>
          <pc:docMk/>
          <pc:sldMk cId="1430945110" sldId="1002"/>
        </pc:sldMkLst>
        <pc:spChg chg="mod">
          <ac:chgData name="Vanraden, Paul - REE-ARS" userId="91602886-fe7f-4860-9714-56e67139aa92" providerId="ADAL" clId="{16F43738-646E-4970-8E04-49400D355BCB}" dt="2024-04-22T16:00:53.547" v="84" actId="20577"/>
          <ac:spMkLst>
            <pc:docMk/>
            <pc:sldMk cId="1430945110" sldId="1002"/>
            <ac:spMk id="3" creationId="{9CCEB6F7-0665-0B58-5403-6C9387570E17}"/>
          </ac:spMkLst>
        </pc:spChg>
      </pc:sldChg>
      <pc:sldChg chg="modSp del mod">
        <pc:chgData name="Vanraden, Paul - REE-ARS" userId="91602886-fe7f-4860-9714-56e67139aa92" providerId="ADAL" clId="{16F43738-646E-4970-8E04-49400D355BCB}" dt="2024-04-25T18:18:52.358" v="656" actId="47"/>
        <pc:sldMkLst>
          <pc:docMk/>
          <pc:sldMk cId="2808235660" sldId="1004"/>
        </pc:sldMkLst>
        <pc:spChg chg="mod">
          <ac:chgData name="Vanraden, Paul - REE-ARS" userId="91602886-fe7f-4860-9714-56e67139aa92" providerId="ADAL" clId="{16F43738-646E-4970-8E04-49400D355BCB}" dt="2024-04-22T20:10:56.690" v="226" actId="20577"/>
          <ac:spMkLst>
            <pc:docMk/>
            <pc:sldMk cId="2808235660" sldId="1004"/>
            <ac:spMk id="4" creationId="{87437D0B-79BA-BC21-BF76-4AE5B569E56A}"/>
          </ac:spMkLst>
        </pc:spChg>
      </pc:sldChg>
      <pc:sldChg chg="modSp mod">
        <pc:chgData name="Vanraden, Paul - REE-ARS" userId="91602886-fe7f-4860-9714-56e67139aa92" providerId="ADAL" clId="{16F43738-646E-4970-8E04-49400D355BCB}" dt="2024-04-25T20:18:26.100" v="707" actId="20577"/>
        <pc:sldMkLst>
          <pc:docMk/>
          <pc:sldMk cId="3015133112" sldId="1008"/>
        </pc:sldMkLst>
        <pc:spChg chg="mod">
          <ac:chgData name="Vanraden, Paul - REE-ARS" userId="91602886-fe7f-4860-9714-56e67139aa92" providerId="ADAL" clId="{16F43738-646E-4970-8E04-49400D355BCB}" dt="2024-04-25T20:18:26.100" v="707" actId="20577"/>
          <ac:spMkLst>
            <pc:docMk/>
            <pc:sldMk cId="3015133112" sldId="1008"/>
            <ac:spMk id="3" creationId="{8F6209E0-340A-9FC9-B2E6-4FD00F20DFC0}"/>
          </ac:spMkLst>
        </pc:spChg>
      </pc:sldChg>
      <pc:sldChg chg="ord">
        <pc:chgData name="Vanraden, Paul - REE-ARS" userId="91602886-fe7f-4860-9714-56e67139aa92" providerId="ADAL" clId="{16F43738-646E-4970-8E04-49400D355BCB}" dt="2024-04-25T20:12:37.283" v="674"/>
        <pc:sldMkLst>
          <pc:docMk/>
          <pc:sldMk cId="1479925708" sldId="1009"/>
        </pc:sldMkLst>
      </pc:sldChg>
    </pc:docChg>
  </pc:docChgLst>
  <pc:docChgLst>
    <pc:chgData name="Vanraden, Paul - REE-ARS" userId="91602886-fe7f-4860-9714-56e67139aa92" providerId="ADAL" clId="{A6FB8B57-6187-4C21-B503-9634B845B6C8}"/>
    <pc:docChg chg="undo custSel addSld modSld">
      <pc:chgData name="Vanraden, Paul - REE-ARS" userId="91602886-fe7f-4860-9714-56e67139aa92" providerId="ADAL" clId="{A6FB8B57-6187-4C21-B503-9634B845B6C8}" dt="2024-02-03T15:35:36.290" v="750" actId="6549"/>
      <pc:docMkLst>
        <pc:docMk/>
      </pc:docMkLst>
      <pc:sldChg chg="modSp mod">
        <pc:chgData name="Vanraden, Paul - REE-ARS" userId="91602886-fe7f-4860-9714-56e67139aa92" providerId="ADAL" clId="{A6FB8B57-6187-4C21-B503-9634B845B6C8}" dt="2024-02-03T13:49:44.924" v="512" actId="6549"/>
        <pc:sldMkLst>
          <pc:docMk/>
          <pc:sldMk cId="1269682064" sldId="974"/>
        </pc:sldMkLst>
        <pc:spChg chg="mod">
          <ac:chgData name="Vanraden, Paul - REE-ARS" userId="91602886-fe7f-4860-9714-56e67139aa92" providerId="ADAL" clId="{A6FB8B57-6187-4C21-B503-9634B845B6C8}" dt="2024-02-03T03:21:17.733" v="480" actId="207"/>
          <ac:spMkLst>
            <pc:docMk/>
            <pc:sldMk cId="1269682064" sldId="974"/>
            <ac:spMk id="5" creationId="{FBB83997-C631-7B6B-0EF0-CD0C8BE3ED77}"/>
          </ac:spMkLst>
        </pc:spChg>
        <pc:spChg chg="mod">
          <ac:chgData name="Vanraden, Paul - REE-ARS" userId="91602886-fe7f-4860-9714-56e67139aa92" providerId="ADAL" clId="{A6FB8B57-6187-4C21-B503-9634B845B6C8}" dt="2024-02-03T13:49:44.924" v="512" actId="6549"/>
          <ac:spMkLst>
            <pc:docMk/>
            <pc:sldMk cId="1269682064" sldId="974"/>
            <ac:spMk id="6" creationId="{D470DA8C-3754-8C13-C193-2D0CC4DB64F7}"/>
          </ac:spMkLst>
        </pc:spChg>
      </pc:sldChg>
      <pc:sldChg chg="modSp new mod">
        <pc:chgData name="Vanraden, Paul - REE-ARS" userId="91602886-fe7f-4860-9714-56e67139aa92" providerId="ADAL" clId="{A6FB8B57-6187-4C21-B503-9634B845B6C8}" dt="2024-02-03T15:35:36.290" v="750" actId="6549"/>
        <pc:sldMkLst>
          <pc:docMk/>
          <pc:sldMk cId="2234343536" sldId="975"/>
        </pc:sldMkLst>
        <pc:spChg chg="mod">
          <ac:chgData name="Vanraden, Paul - REE-ARS" userId="91602886-fe7f-4860-9714-56e67139aa92" providerId="ADAL" clId="{A6FB8B57-6187-4C21-B503-9634B845B6C8}" dt="2024-02-03T14:58:51.608" v="749" actId="20577"/>
          <ac:spMkLst>
            <pc:docMk/>
            <pc:sldMk cId="2234343536" sldId="975"/>
            <ac:spMk id="2" creationId="{F1CAF071-B98F-217E-19EC-5ED9DB0F25D9}"/>
          </ac:spMkLst>
        </pc:spChg>
        <pc:spChg chg="mod">
          <ac:chgData name="Vanraden, Paul - REE-ARS" userId="91602886-fe7f-4860-9714-56e67139aa92" providerId="ADAL" clId="{A6FB8B57-6187-4C21-B503-9634B845B6C8}" dt="2024-02-03T14:11:22.470" v="524" actId="20577"/>
          <ac:spMkLst>
            <pc:docMk/>
            <pc:sldMk cId="2234343536" sldId="975"/>
            <ac:spMk id="3" creationId="{584A1151-4971-491A-D52B-3F21C82CC234}"/>
          </ac:spMkLst>
        </pc:spChg>
        <pc:spChg chg="mod">
          <ac:chgData name="Vanraden, Paul - REE-ARS" userId="91602886-fe7f-4860-9714-56e67139aa92" providerId="ADAL" clId="{A6FB8B57-6187-4C21-B503-9634B845B6C8}" dt="2024-02-03T15:35:36.290" v="750" actId="6549"/>
          <ac:spMkLst>
            <pc:docMk/>
            <pc:sldMk cId="2234343536" sldId="975"/>
            <ac:spMk id="4" creationId="{66423B8A-3B10-57B3-396C-7BD21F685270}"/>
          </ac:spMkLst>
        </pc:spChg>
      </pc:sldChg>
      <pc:sldChg chg="addSp delSp modSp new mod modClrScheme chgLayout">
        <pc:chgData name="Vanraden, Paul - REE-ARS" userId="91602886-fe7f-4860-9714-56e67139aa92" providerId="ADAL" clId="{A6FB8B57-6187-4C21-B503-9634B845B6C8}" dt="2024-02-03T14:38:06.828" v="733" actId="20577"/>
        <pc:sldMkLst>
          <pc:docMk/>
          <pc:sldMk cId="1909702540" sldId="976"/>
        </pc:sldMkLst>
        <pc:spChg chg="del mod ord">
          <ac:chgData name="Vanraden, Paul - REE-ARS" userId="91602886-fe7f-4860-9714-56e67139aa92" providerId="ADAL" clId="{A6FB8B57-6187-4C21-B503-9634B845B6C8}" dt="2024-02-03T14:13:00.275" v="531" actId="700"/>
          <ac:spMkLst>
            <pc:docMk/>
            <pc:sldMk cId="1909702540" sldId="976"/>
            <ac:spMk id="2" creationId="{2346D2C3-7F96-9F75-3678-0AB70D98E10F}"/>
          </ac:spMkLst>
        </pc:spChg>
        <pc:spChg chg="del mod">
          <ac:chgData name="Vanraden, Paul - REE-ARS" userId="91602886-fe7f-4860-9714-56e67139aa92" providerId="ADAL" clId="{A6FB8B57-6187-4C21-B503-9634B845B6C8}" dt="2024-02-03T14:13:00.275" v="531" actId="700"/>
          <ac:spMkLst>
            <pc:docMk/>
            <pc:sldMk cId="1909702540" sldId="976"/>
            <ac:spMk id="3" creationId="{273E5983-79C9-5032-C97F-44C46918C4CB}"/>
          </ac:spMkLst>
        </pc:spChg>
        <pc:spChg chg="add mod">
          <ac:chgData name="Vanraden, Paul - REE-ARS" userId="91602886-fe7f-4860-9714-56e67139aa92" providerId="ADAL" clId="{A6FB8B57-6187-4C21-B503-9634B845B6C8}" dt="2024-02-03T14:12:46.188" v="530" actId="1076"/>
          <ac:spMkLst>
            <pc:docMk/>
            <pc:sldMk cId="1909702540" sldId="976"/>
            <ac:spMk id="4" creationId="{EBD8BA18-8611-1FE3-C52C-0D73FA81E214}"/>
          </ac:spMkLst>
        </pc:spChg>
        <pc:spChg chg="add del mod ord">
          <ac:chgData name="Vanraden, Paul - REE-ARS" userId="91602886-fe7f-4860-9714-56e67139aa92" providerId="ADAL" clId="{A6FB8B57-6187-4C21-B503-9634B845B6C8}" dt="2024-02-03T14:15:00.311" v="535" actId="700"/>
          <ac:spMkLst>
            <pc:docMk/>
            <pc:sldMk cId="1909702540" sldId="976"/>
            <ac:spMk id="5" creationId="{8A278207-093D-6E41-6D3F-314A893686EF}"/>
          </ac:spMkLst>
        </pc:spChg>
        <pc:spChg chg="add mod">
          <ac:chgData name="Vanraden, Paul - REE-ARS" userId="91602886-fe7f-4860-9714-56e67139aa92" providerId="ADAL" clId="{A6FB8B57-6187-4C21-B503-9634B845B6C8}" dt="2024-02-03T14:13:24.401" v="534" actId="1076"/>
          <ac:spMkLst>
            <pc:docMk/>
            <pc:sldMk cId="1909702540" sldId="976"/>
            <ac:spMk id="6" creationId="{8FF652A9-964F-C3FD-E02A-D1A1AC3CEB3A}"/>
          </ac:spMkLst>
        </pc:spChg>
        <pc:spChg chg="add mod ord">
          <ac:chgData name="Vanraden, Paul - REE-ARS" userId="91602886-fe7f-4860-9714-56e67139aa92" providerId="ADAL" clId="{A6FB8B57-6187-4C21-B503-9634B845B6C8}" dt="2024-02-03T14:38:06.828" v="733" actId="20577"/>
          <ac:spMkLst>
            <pc:docMk/>
            <pc:sldMk cId="1909702540" sldId="976"/>
            <ac:spMk id="7" creationId="{BE43FFCA-1EE6-E37A-14B8-7647BBDB9884}"/>
          </ac:spMkLst>
        </pc:spChg>
        <pc:spChg chg="add del mod ord">
          <ac:chgData name="Vanraden, Paul - REE-ARS" userId="91602886-fe7f-4860-9714-56e67139aa92" providerId="ADAL" clId="{A6FB8B57-6187-4C21-B503-9634B845B6C8}" dt="2024-02-03T14:32:11.884" v="727" actId="313"/>
          <ac:spMkLst>
            <pc:docMk/>
            <pc:sldMk cId="1909702540" sldId="976"/>
            <ac:spMk id="8" creationId="{4781DA08-BC78-DA6C-D673-340F91DEE21B}"/>
          </ac:spMkLst>
        </pc:spChg>
        <pc:spChg chg="add del">
          <ac:chgData name="Vanraden, Paul - REE-ARS" userId="91602886-fe7f-4860-9714-56e67139aa92" providerId="ADAL" clId="{A6FB8B57-6187-4C21-B503-9634B845B6C8}" dt="2024-02-03T14:16:36.803" v="543" actId="21"/>
          <ac:spMkLst>
            <pc:docMk/>
            <pc:sldMk cId="1909702540" sldId="976"/>
            <ac:spMk id="9" creationId="{1C4637E5-B300-BD49-2CC0-9986283FF513}"/>
          </ac:spMkLst>
        </pc:spChg>
        <pc:spChg chg="add mod">
          <ac:chgData name="Vanraden, Paul - REE-ARS" userId="91602886-fe7f-4860-9714-56e67139aa92" providerId="ADAL" clId="{A6FB8B57-6187-4C21-B503-9634B845B6C8}" dt="2024-02-03T14:16:30.070" v="542" actId="21"/>
          <ac:spMkLst>
            <pc:docMk/>
            <pc:sldMk cId="1909702540" sldId="976"/>
            <ac:spMk id="10" creationId="{E7EEED01-4471-568E-0B0B-BBAB388169A0}"/>
          </ac:spMkLst>
        </pc:spChg>
        <pc:picChg chg="add mod">
          <ac:chgData name="Vanraden, Paul - REE-ARS" userId="91602886-fe7f-4860-9714-56e67139aa92" providerId="ADAL" clId="{A6FB8B57-6187-4C21-B503-9634B845B6C8}" dt="2024-02-03T14:18:43.313" v="551" actId="1076"/>
          <ac:picMkLst>
            <pc:docMk/>
            <pc:sldMk cId="1909702540" sldId="976"/>
            <ac:picMk id="11" creationId="{CB3ED039-823C-1EB9-7905-E8D0F343C876}"/>
          </ac:picMkLst>
        </pc:picChg>
        <pc:picChg chg="add mod">
          <ac:chgData name="Vanraden, Paul - REE-ARS" userId="91602886-fe7f-4860-9714-56e67139aa92" providerId="ADAL" clId="{A6FB8B57-6187-4C21-B503-9634B845B6C8}" dt="2024-02-03T14:12:46.188" v="530" actId="1076"/>
          <ac:picMkLst>
            <pc:docMk/>
            <pc:sldMk cId="1909702540" sldId="976"/>
            <ac:picMk id="1026" creationId="{A6CE3DFA-4E49-E423-BAD8-EDA73C30A8AF}"/>
          </ac:picMkLst>
        </pc:picChg>
        <pc:picChg chg="add mod">
          <ac:chgData name="Vanraden, Paul - REE-ARS" userId="91602886-fe7f-4860-9714-56e67139aa92" providerId="ADAL" clId="{A6FB8B57-6187-4C21-B503-9634B845B6C8}" dt="2024-02-03T14:13:24.401" v="534" actId="1076"/>
          <ac:picMkLst>
            <pc:docMk/>
            <pc:sldMk cId="1909702540" sldId="976"/>
            <ac:picMk id="1028" creationId="{91B040F4-6E88-9A10-6BA3-553C3177065E}"/>
          </ac:picMkLst>
        </pc:picChg>
        <pc:picChg chg="add del">
          <ac:chgData name="Vanraden, Paul - REE-ARS" userId="91602886-fe7f-4860-9714-56e67139aa92" providerId="ADAL" clId="{A6FB8B57-6187-4C21-B503-9634B845B6C8}" dt="2024-02-03T14:16:36.803" v="543" actId="21"/>
          <ac:picMkLst>
            <pc:docMk/>
            <pc:sldMk cId="1909702540" sldId="976"/>
            <ac:picMk id="1029" creationId="{83CC9500-FA66-0A45-403D-088F0B5C4EC0}"/>
          </ac:picMkLst>
        </pc:picChg>
        <pc:picChg chg="add mod">
          <ac:chgData name="Vanraden, Paul - REE-ARS" userId="91602886-fe7f-4860-9714-56e67139aa92" providerId="ADAL" clId="{A6FB8B57-6187-4C21-B503-9634B845B6C8}" dt="2024-02-03T14:17:57.924" v="546" actId="14100"/>
          <ac:picMkLst>
            <pc:docMk/>
            <pc:sldMk cId="1909702540" sldId="976"/>
            <ac:picMk id="1032" creationId="{4432C5C1-D6D9-4DA8-F812-007B04B789F0}"/>
          </ac:picMkLst>
        </pc:picChg>
      </pc:sldChg>
    </pc:docChg>
  </pc:docChgLst>
  <pc:docChgLst>
    <pc:chgData name="Vanraden, Paul - REE-ARS" userId="91602886-fe7f-4860-9714-56e67139aa92" providerId="ADAL" clId="{2DA7F435-604E-4B60-BE65-E5152048893D}"/>
    <pc:docChg chg="custSel modSld">
      <pc:chgData name="Vanraden, Paul - REE-ARS" userId="91602886-fe7f-4860-9714-56e67139aa92" providerId="ADAL" clId="{2DA7F435-604E-4B60-BE65-E5152048893D}" dt="2024-04-17T12:40:50.703" v="96" actId="122"/>
      <pc:docMkLst>
        <pc:docMk/>
      </pc:docMkLst>
      <pc:sldChg chg="addSp delSp modSp mod modClrScheme chgLayout">
        <pc:chgData name="Vanraden, Paul - REE-ARS" userId="91602886-fe7f-4860-9714-56e67139aa92" providerId="ADAL" clId="{2DA7F435-604E-4B60-BE65-E5152048893D}" dt="2024-04-05T13:08:57.385" v="65" actId="20577"/>
        <pc:sldMkLst>
          <pc:docMk/>
          <pc:sldMk cId="0" sldId="424"/>
        </pc:sldMkLst>
        <pc:spChg chg="add mod ord">
          <ac:chgData name="Vanraden, Paul - REE-ARS" userId="91602886-fe7f-4860-9714-56e67139aa92" providerId="ADAL" clId="{2DA7F435-604E-4B60-BE65-E5152048893D}" dt="2024-04-05T13:08:57.385" v="65" actId="20577"/>
          <ac:spMkLst>
            <pc:docMk/>
            <pc:sldMk cId="0" sldId="424"/>
            <ac:spMk id="2" creationId="{48D20C2B-B6EA-4727-6C82-60F30D1C9C58}"/>
          </ac:spMkLst>
        </pc:spChg>
        <pc:spChg chg="add del mod ord">
          <ac:chgData name="Vanraden, Paul - REE-ARS" userId="91602886-fe7f-4860-9714-56e67139aa92" providerId="ADAL" clId="{2DA7F435-604E-4B60-BE65-E5152048893D}" dt="2024-04-05T13:07:44.751" v="43" actId="700"/>
          <ac:spMkLst>
            <pc:docMk/>
            <pc:sldMk cId="0" sldId="424"/>
            <ac:spMk id="3" creationId="{C4D99985-D274-1DC8-633F-85D3FB15B1BD}"/>
          </ac:spMkLst>
        </pc:spChg>
        <pc:spChg chg="mod">
          <ac:chgData name="Vanraden, Paul - REE-ARS" userId="91602886-fe7f-4860-9714-56e67139aa92" providerId="ADAL" clId="{2DA7F435-604E-4B60-BE65-E5152048893D}" dt="2024-04-05T13:08:18.587" v="45" actId="14100"/>
          <ac:spMkLst>
            <pc:docMk/>
            <pc:sldMk cId="0" sldId="424"/>
            <ac:spMk id="762886" creationId="{0213B5A1-CEC1-95ED-33F6-7A7C0A1DD7D3}"/>
          </ac:spMkLst>
        </pc:spChg>
        <pc:spChg chg="mod">
          <ac:chgData name="Vanraden, Paul - REE-ARS" userId="91602886-fe7f-4860-9714-56e67139aa92" providerId="ADAL" clId="{2DA7F435-604E-4B60-BE65-E5152048893D}" dt="2024-04-05T13:06:23.346" v="14" actId="1076"/>
          <ac:spMkLst>
            <pc:docMk/>
            <pc:sldMk cId="0" sldId="424"/>
            <ac:spMk id="762887" creationId="{88989E89-7701-CF18-AA9E-79F310C4D8A4}"/>
          </ac:spMkLst>
        </pc:spChg>
        <pc:picChg chg="mod">
          <ac:chgData name="Vanraden, Paul - REE-ARS" userId="91602886-fe7f-4860-9714-56e67139aa92" providerId="ADAL" clId="{2DA7F435-604E-4B60-BE65-E5152048893D}" dt="2024-04-05T13:04:41.465" v="6" actId="14100"/>
          <ac:picMkLst>
            <pc:docMk/>
            <pc:sldMk cId="0" sldId="424"/>
            <ac:picMk id="762884" creationId="{117D0B42-B1C9-2B25-94A8-F0EB1937B3D4}"/>
          </ac:picMkLst>
        </pc:picChg>
        <pc:picChg chg="mod">
          <ac:chgData name="Vanraden, Paul - REE-ARS" userId="91602886-fe7f-4860-9714-56e67139aa92" providerId="ADAL" clId="{2DA7F435-604E-4B60-BE65-E5152048893D}" dt="2024-04-05T13:04:30.089" v="4" actId="14100"/>
          <ac:picMkLst>
            <pc:docMk/>
            <pc:sldMk cId="0" sldId="424"/>
            <ac:picMk id="762885" creationId="{99AE307E-9C2E-833B-D82D-1304AD4AEB7A}"/>
          </ac:picMkLst>
        </pc:picChg>
      </pc:sldChg>
      <pc:sldChg chg="modSp mod">
        <pc:chgData name="Vanraden, Paul - REE-ARS" userId="91602886-fe7f-4860-9714-56e67139aa92" providerId="ADAL" clId="{2DA7F435-604E-4B60-BE65-E5152048893D}" dt="2024-04-17T12:40:50.703" v="96" actId="122"/>
        <pc:sldMkLst>
          <pc:docMk/>
          <pc:sldMk cId="108328702" sldId="963"/>
        </pc:sldMkLst>
        <pc:spChg chg="mod">
          <ac:chgData name="Vanraden, Paul - REE-ARS" userId="91602886-fe7f-4860-9714-56e67139aa92" providerId="ADAL" clId="{2DA7F435-604E-4B60-BE65-E5152048893D}" dt="2024-04-17T12:40:50.703" v="96" actId="122"/>
          <ac:spMkLst>
            <pc:docMk/>
            <pc:sldMk cId="108328702" sldId="963"/>
            <ac:spMk id="3" creationId="{76DD6108-4D09-269E-8AB4-838DD35480EF}"/>
          </ac:spMkLst>
        </pc:spChg>
      </pc:sldChg>
      <pc:sldChg chg="modSp mod">
        <pc:chgData name="Vanraden, Paul - REE-ARS" userId="91602886-fe7f-4860-9714-56e67139aa92" providerId="ADAL" clId="{2DA7F435-604E-4B60-BE65-E5152048893D}" dt="2024-04-17T02:51:45.262" v="67" actId="13926"/>
        <pc:sldMkLst>
          <pc:docMk/>
          <pc:sldMk cId="2653214222" sldId="972"/>
        </pc:sldMkLst>
        <pc:spChg chg="mod">
          <ac:chgData name="Vanraden, Paul - REE-ARS" userId="91602886-fe7f-4860-9714-56e67139aa92" providerId="ADAL" clId="{2DA7F435-604E-4B60-BE65-E5152048893D}" dt="2024-04-17T02:51:45.262" v="67" actId="13926"/>
          <ac:spMkLst>
            <pc:docMk/>
            <pc:sldMk cId="2653214222" sldId="972"/>
            <ac:spMk id="3" creationId="{106B8838-39DF-3ECA-892B-A5207073297A}"/>
          </ac:spMkLst>
        </pc:spChg>
      </pc:sldChg>
      <pc:sldChg chg="modSp mod">
        <pc:chgData name="Vanraden, Paul - REE-ARS" userId="91602886-fe7f-4860-9714-56e67139aa92" providerId="ADAL" clId="{2DA7F435-604E-4B60-BE65-E5152048893D}" dt="2024-04-17T02:49:57.574" v="66" actId="13926"/>
        <pc:sldMkLst>
          <pc:docMk/>
          <pc:sldMk cId="2140396587" sldId="982"/>
        </pc:sldMkLst>
        <pc:spChg chg="mod">
          <ac:chgData name="Vanraden, Paul - REE-ARS" userId="91602886-fe7f-4860-9714-56e67139aa92" providerId="ADAL" clId="{2DA7F435-604E-4B60-BE65-E5152048893D}" dt="2024-04-17T02:49:57.574" v="66" actId="13926"/>
          <ac:spMkLst>
            <pc:docMk/>
            <pc:sldMk cId="2140396587" sldId="982"/>
            <ac:spMk id="3" creationId="{DE1A7568-8CCD-5435-692B-2C17FE6EE0A5}"/>
          </ac:spMkLst>
        </pc:spChg>
      </pc:sldChg>
      <pc:sldChg chg="modSp mod">
        <pc:chgData name="Vanraden, Paul - REE-ARS" userId="91602886-fe7f-4860-9714-56e67139aa92" providerId="ADAL" clId="{2DA7F435-604E-4B60-BE65-E5152048893D}" dt="2024-04-17T03:25:38.322" v="87" actId="6549"/>
        <pc:sldMkLst>
          <pc:docMk/>
          <pc:sldMk cId="3675953230" sldId="999"/>
        </pc:sldMkLst>
        <pc:spChg chg="mod">
          <ac:chgData name="Vanraden, Paul - REE-ARS" userId="91602886-fe7f-4860-9714-56e67139aa92" providerId="ADAL" clId="{2DA7F435-604E-4B60-BE65-E5152048893D}" dt="2024-04-17T03:25:38.322" v="87" actId="6549"/>
          <ac:spMkLst>
            <pc:docMk/>
            <pc:sldMk cId="3675953230" sldId="999"/>
            <ac:spMk id="3" creationId="{9A7D86AB-6BCB-27D7-D627-8905D95B1505}"/>
          </ac:spMkLst>
        </pc:spChg>
      </pc:sldChg>
    </pc:docChg>
  </pc:docChgLst>
  <pc:docChgLst>
    <pc:chgData name="Vanraden, Paul - REE-ARS" userId="91602886-fe7f-4860-9714-56e67139aa92" providerId="ADAL" clId="{B659D08C-BA33-4E1D-A8F9-3D5A38FC22FC}"/>
    <pc:docChg chg="custSel addSld modSld">
      <pc:chgData name="Vanraden, Paul - REE-ARS" userId="91602886-fe7f-4860-9714-56e67139aa92" providerId="ADAL" clId="{B659D08C-BA33-4E1D-A8F9-3D5A38FC22FC}" dt="2023-12-01T16:21:29.041" v="204" actId="20577"/>
      <pc:docMkLst>
        <pc:docMk/>
      </pc:docMkLst>
      <pc:sldChg chg="addSp delSp modSp new mod modClrScheme chgLayout">
        <pc:chgData name="Vanraden, Paul - REE-ARS" userId="91602886-fe7f-4860-9714-56e67139aa92" providerId="ADAL" clId="{B659D08C-BA33-4E1D-A8F9-3D5A38FC22FC}" dt="2023-12-01T16:21:29.041" v="204" actId="20577"/>
        <pc:sldMkLst>
          <pc:docMk/>
          <pc:sldMk cId="2301832153" sldId="970"/>
        </pc:sldMkLst>
        <pc:spChg chg="del mod ord">
          <ac:chgData name="Vanraden, Paul - REE-ARS" userId="91602886-fe7f-4860-9714-56e67139aa92" providerId="ADAL" clId="{B659D08C-BA33-4E1D-A8F9-3D5A38FC22FC}" dt="2023-12-01T16:09:35.890" v="1" actId="700"/>
          <ac:spMkLst>
            <pc:docMk/>
            <pc:sldMk cId="2301832153" sldId="970"/>
            <ac:spMk id="2" creationId="{A4292EC9-9431-018C-4691-5B0C3731A2BF}"/>
          </ac:spMkLst>
        </pc:spChg>
        <pc:spChg chg="del mod ord">
          <ac:chgData name="Vanraden, Paul - REE-ARS" userId="91602886-fe7f-4860-9714-56e67139aa92" providerId="ADAL" clId="{B659D08C-BA33-4E1D-A8F9-3D5A38FC22FC}" dt="2023-12-01T16:09:35.890" v="1" actId="700"/>
          <ac:spMkLst>
            <pc:docMk/>
            <pc:sldMk cId="2301832153" sldId="970"/>
            <ac:spMk id="3" creationId="{61E1F361-BFCF-C29C-89A6-7E6F31F8DB53}"/>
          </ac:spMkLst>
        </pc:spChg>
        <pc:spChg chg="del">
          <ac:chgData name="Vanraden, Paul - REE-ARS" userId="91602886-fe7f-4860-9714-56e67139aa92" providerId="ADAL" clId="{B659D08C-BA33-4E1D-A8F9-3D5A38FC22FC}" dt="2023-12-01T16:09:35.890" v="1" actId="700"/>
          <ac:spMkLst>
            <pc:docMk/>
            <pc:sldMk cId="2301832153" sldId="970"/>
            <ac:spMk id="4" creationId="{5B758BE5-120B-0298-8A9A-8A48E0BF58A5}"/>
          </ac:spMkLst>
        </pc:spChg>
        <pc:spChg chg="add mod ord">
          <ac:chgData name="Vanraden, Paul - REE-ARS" userId="91602886-fe7f-4860-9714-56e67139aa92" providerId="ADAL" clId="{B659D08C-BA33-4E1D-A8F9-3D5A38FC22FC}" dt="2023-12-01T16:09:47.312" v="8" actId="20577"/>
          <ac:spMkLst>
            <pc:docMk/>
            <pc:sldMk cId="2301832153" sldId="970"/>
            <ac:spMk id="5" creationId="{38424645-39C4-F43C-594B-6ADB513B4A2E}"/>
          </ac:spMkLst>
        </pc:spChg>
        <pc:spChg chg="add mod ord">
          <ac:chgData name="Vanraden, Paul - REE-ARS" userId="91602886-fe7f-4860-9714-56e67139aa92" providerId="ADAL" clId="{B659D08C-BA33-4E1D-A8F9-3D5A38FC22FC}" dt="2023-12-01T16:21:29.041" v="204" actId="20577"/>
          <ac:spMkLst>
            <pc:docMk/>
            <pc:sldMk cId="2301832153" sldId="970"/>
            <ac:spMk id="6" creationId="{19EAF5A5-9242-213D-78DE-35601C00231B}"/>
          </ac:spMkLst>
        </pc:spChg>
      </pc:sldChg>
    </pc:docChg>
  </pc:docChgLst>
  <pc:docChgLst>
    <pc:chgData name="Vanraden, Paul - REE-ARS" userId="91602886-fe7f-4860-9714-56e67139aa92" providerId="ADAL" clId="{FC1C0C2B-9EA0-4BC1-8267-7BEE9DC47CB3}"/>
    <pc:docChg chg="undo custSel addSld delSld modSld sldOrd">
      <pc:chgData name="Vanraden, Paul - REE-ARS" userId="91602886-fe7f-4860-9714-56e67139aa92" providerId="ADAL" clId="{FC1C0C2B-9EA0-4BC1-8267-7BEE9DC47CB3}" dt="2023-08-18T18:47:57.554" v="1371" actId="20577"/>
      <pc:docMkLst>
        <pc:docMk/>
      </pc:docMkLst>
      <pc:sldChg chg="del">
        <pc:chgData name="Vanraden, Paul - REE-ARS" userId="91602886-fe7f-4860-9714-56e67139aa92" providerId="ADAL" clId="{FC1C0C2B-9EA0-4BC1-8267-7BEE9DC47CB3}" dt="2023-08-18T14:52:42.936" v="1" actId="47"/>
        <pc:sldMkLst>
          <pc:docMk/>
          <pc:sldMk cId="2887767903" sldId="960"/>
        </pc:sldMkLst>
      </pc:sldChg>
      <pc:sldChg chg="modSp mod">
        <pc:chgData name="Vanraden, Paul - REE-ARS" userId="91602886-fe7f-4860-9714-56e67139aa92" providerId="ADAL" clId="{FC1C0C2B-9EA0-4BC1-8267-7BEE9DC47CB3}" dt="2023-08-18T15:23:23.600" v="141" actId="20577"/>
        <pc:sldMkLst>
          <pc:docMk/>
          <pc:sldMk cId="3192566693" sldId="961"/>
        </pc:sldMkLst>
        <pc:graphicFrameChg chg="mod modGraphic">
          <ac:chgData name="Vanraden, Paul - REE-ARS" userId="91602886-fe7f-4860-9714-56e67139aa92" providerId="ADAL" clId="{FC1C0C2B-9EA0-4BC1-8267-7BEE9DC47CB3}" dt="2023-08-18T15:23:23.600" v="141" actId="20577"/>
          <ac:graphicFrameMkLst>
            <pc:docMk/>
            <pc:sldMk cId="3192566693" sldId="961"/>
            <ac:graphicFrameMk id="4" creationId="{0AE96A26-C74A-D878-45D7-7AD4B6E83117}"/>
          </ac:graphicFrameMkLst>
        </pc:graphicFrameChg>
      </pc:sldChg>
      <pc:sldChg chg="modSp new mod">
        <pc:chgData name="Vanraden, Paul - REE-ARS" userId="91602886-fe7f-4860-9714-56e67139aa92" providerId="ADAL" clId="{FC1C0C2B-9EA0-4BC1-8267-7BEE9DC47CB3}" dt="2023-08-18T14:53:43.426" v="38" actId="20577"/>
        <pc:sldMkLst>
          <pc:docMk/>
          <pc:sldMk cId="108328702" sldId="963"/>
        </pc:sldMkLst>
        <pc:spChg chg="mod">
          <ac:chgData name="Vanraden, Paul - REE-ARS" userId="91602886-fe7f-4860-9714-56e67139aa92" providerId="ADAL" clId="{FC1C0C2B-9EA0-4BC1-8267-7BEE9DC47CB3}" dt="2023-08-18T14:53:32.352" v="22" actId="20577"/>
          <ac:spMkLst>
            <pc:docMk/>
            <pc:sldMk cId="108328702" sldId="963"/>
            <ac:spMk id="2" creationId="{939BC2A7-1041-1BD1-BBE6-DA5E87EF09B2}"/>
          </ac:spMkLst>
        </pc:spChg>
        <pc:spChg chg="mod">
          <ac:chgData name="Vanraden, Paul - REE-ARS" userId="91602886-fe7f-4860-9714-56e67139aa92" providerId="ADAL" clId="{FC1C0C2B-9EA0-4BC1-8267-7BEE9DC47CB3}" dt="2023-08-18T14:53:43.426" v="38" actId="20577"/>
          <ac:spMkLst>
            <pc:docMk/>
            <pc:sldMk cId="108328702" sldId="963"/>
            <ac:spMk id="3" creationId="{76DD6108-4D09-269E-8AB4-838DD35480EF}"/>
          </ac:spMkLst>
        </pc:spChg>
      </pc:sldChg>
      <pc:sldChg chg="modSp new mod">
        <pc:chgData name="Vanraden, Paul - REE-ARS" userId="91602886-fe7f-4860-9714-56e67139aa92" providerId="ADAL" clId="{FC1C0C2B-9EA0-4BC1-8267-7BEE9DC47CB3}" dt="2023-08-18T15:20:20.222" v="127" actId="20577"/>
        <pc:sldMkLst>
          <pc:docMk/>
          <pc:sldMk cId="1248864859" sldId="964"/>
        </pc:sldMkLst>
        <pc:spChg chg="mod">
          <ac:chgData name="Vanraden, Paul - REE-ARS" userId="91602886-fe7f-4860-9714-56e67139aa92" providerId="ADAL" clId="{FC1C0C2B-9EA0-4BC1-8267-7BEE9DC47CB3}" dt="2023-08-18T15:20:20.222" v="127" actId="20577"/>
          <ac:spMkLst>
            <pc:docMk/>
            <pc:sldMk cId="1248864859" sldId="964"/>
            <ac:spMk id="2" creationId="{F9AB57A3-EFE6-F5FD-71B8-FB3323B4E2E3}"/>
          </ac:spMkLst>
        </pc:spChg>
        <pc:spChg chg="mod">
          <ac:chgData name="Vanraden, Paul - REE-ARS" userId="91602886-fe7f-4860-9714-56e67139aa92" providerId="ADAL" clId="{FC1C0C2B-9EA0-4BC1-8267-7BEE9DC47CB3}" dt="2023-08-18T15:16:05.110" v="69" actId="313"/>
          <ac:spMkLst>
            <pc:docMk/>
            <pc:sldMk cId="1248864859" sldId="964"/>
            <ac:spMk id="3" creationId="{45CF3546-26AF-53D1-0771-84C8C1246C0C}"/>
          </ac:spMkLst>
        </pc:spChg>
      </pc:sldChg>
      <pc:sldChg chg="modSp new mod">
        <pc:chgData name="Vanraden, Paul - REE-ARS" userId="91602886-fe7f-4860-9714-56e67139aa92" providerId="ADAL" clId="{FC1C0C2B-9EA0-4BC1-8267-7BEE9DC47CB3}" dt="2023-08-18T16:29:38.711" v="331" actId="207"/>
        <pc:sldMkLst>
          <pc:docMk/>
          <pc:sldMk cId="2939856512" sldId="965"/>
        </pc:sldMkLst>
        <pc:spChg chg="mod">
          <ac:chgData name="Vanraden, Paul - REE-ARS" userId="91602886-fe7f-4860-9714-56e67139aa92" providerId="ADAL" clId="{FC1C0C2B-9EA0-4BC1-8267-7BEE9DC47CB3}" dt="2023-08-18T16:02:06.314" v="214" actId="20577"/>
          <ac:spMkLst>
            <pc:docMk/>
            <pc:sldMk cId="2939856512" sldId="965"/>
            <ac:spMk id="2" creationId="{3BFB38E3-DCC4-1BFC-12F4-640408514B9A}"/>
          </ac:spMkLst>
        </pc:spChg>
        <pc:spChg chg="mod">
          <ac:chgData name="Vanraden, Paul - REE-ARS" userId="91602886-fe7f-4860-9714-56e67139aa92" providerId="ADAL" clId="{FC1C0C2B-9EA0-4BC1-8267-7BEE9DC47CB3}" dt="2023-08-18T16:29:38.711" v="331" actId="207"/>
          <ac:spMkLst>
            <pc:docMk/>
            <pc:sldMk cId="2939856512" sldId="965"/>
            <ac:spMk id="3" creationId="{E2B26DE8-B96D-C36E-DD7E-7554AB3FAE0B}"/>
          </ac:spMkLst>
        </pc:spChg>
      </pc:sldChg>
      <pc:sldChg chg="new del">
        <pc:chgData name="Vanraden, Paul - REE-ARS" userId="91602886-fe7f-4860-9714-56e67139aa92" providerId="ADAL" clId="{FC1C0C2B-9EA0-4BC1-8267-7BEE9DC47CB3}" dt="2023-08-18T16:35:00.081" v="465" actId="47"/>
        <pc:sldMkLst>
          <pc:docMk/>
          <pc:sldMk cId="480339462" sldId="966"/>
        </pc:sldMkLst>
      </pc:sldChg>
      <pc:sldChg chg="addSp delSp modSp new mod">
        <pc:chgData name="Vanraden, Paul - REE-ARS" userId="91602886-fe7f-4860-9714-56e67139aa92" providerId="ADAL" clId="{FC1C0C2B-9EA0-4BC1-8267-7BEE9DC47CB3}" dt="2023-08-18T17:06:31.219" v="579" actId="207"/>
        <pc:sldMkLst>
          <pc:docMk/>
          <pc:sldMk cId="2629696935" sldId="967"/>
        </pc:sldMkLst>
        <pc:spChg chg="mod">
          <ac:chgData name="Vanraden, Paul - REE-ARS" userId="91602886-fe7f-4860-9714-56e67139aa92" providerId="ADAL" clId="{FC1C0C2B-9EA0-4BC1-8267-7BEE9DC47CB3}" dt="2023-08-18T17:06:31.219" v="579" actId="207"/>
          <ac:spMkLst>
            <pc:docMk/>
            <pc:sldMk cId="2629696935" sldId="967"/>
            <ac:spMk id="2" creationId="{5194B218-03B6-4F31-7E12-7A800EB3DAED}"/>
          </ac:spMkLst>
        </pc:spChg>
        <pc:spChg chg="mod">
          <ac:chgData name="Vanraden, Paul - REE-ARS" userId="91602886-fe7f-4860-9714-56e67139aa92" providerId="ADAL" clId="{FC1C0C2B-9EA0-4BC1-8267-7BEE9DC47CB3}" dt="2023-08-18T17:05:44.902" v="576" actId="207"/>
          <ac:spMkLst>
            <pc:docMk/>
            <pc:sldMk cId="2629696935" sldId="967"/>
            <ac:spMk id="3" creationId="{F315B922-DCDE-D078-87AB-87819A877E99}"/>
          </ac:spMkLst>
        </pc:spChg>
        <pc:spChg chg="del">
          <ac:chgData name="Vanraden, Paul - REE-ARS" userId="91602886-fe7f-4860-9714-56e67139aa92" providerId="ADAL" clId="{FC1C0C2B-9EA0-4BC1-8267-7BEE9DC47CB3}" dt="2023-08-18T16:28:09.822" v="316" actId="3680"/>
          <ac:spMkLst>
            <pc:docMk/>
            <pc:sldMk cId="2629696935" sldId="967"/>
            <ac:spMk id="4" creationId="{A5C13D05-C9A1-4120-75E2-882F28946365}"/>
          </ac:spMkLst>
        </pc:spChg>
        <pc:graphicFrameChg chg="add mod ord modGraphic">
          <ac:chgData name="Vanraden, Paul - REE-ARS" userId="91602886-fe7f-4860-9714-56e67139aa92" providerId="ADAL" clId="{FC1C0C2B-9EA0-4BC1-8267-7BEE9DC47CB3}" dt="2023-08-18T17:05:05.326" v="575" actId="20577"/>
          <ac:graphicFrameMkLst>
            <pc:docMk/>
            <pc:sldMk cId="2629696935" sldId="967"/>
            <ac:graphicFrameMk id="5" creationId="{98B8DF13-1EBC-C278-7785-83FABC21EC59}"/>
          </ac:graphicFrameMkLst>
        </pc:graphicFrameChg>
      </pc:sldChg>
      <pc:sldChg chg="addSp modSp new mod ord">
        <pc:chgData name="Vanraden, Paul - REE-ARS" userId="91602886-fe7f-4860-9714-56e67139aa92" providerId="ADAL" clId="{FC1C0C2B-9EA0-4BC1-8267-7BEE9DC47CB3}" dt="2023-08-18T18:47:57.554" v="1371" actId="20577"/>
        <pc:sldMkLst>
          <pc:docMk/>
          <pc:sldMk cId="1129011478" sldId="968"/>
        </pc:sldMkLst>
        <pc:spChg chg="mod">
          <ac:chgData name="Vanraden, Paul - REE-ARS" userId="91602886-fe7f-4860-9714-56e67139aa92" providerId="ADAL" clId="{FC1C0C2B-9EA0-4BC1-8267-7BEE9DC47CB3}" dt="2023-08-18T17:45:42.273" v="829" actId="20577"/>
          <ac:spMkLst>
            <pc:docMk/>
            <pc:sldMk cId="1129011478" sldId="968"/>
            <ac:spMk id="2" creationId="{DAF21F16-4712-E4A1-1D7A-87D7BC95A2E1}"/>
          </ac:spMkLst>
        </pc:spChg>
        <pc:spChg chg="add mod">
          <ac:chgData name="Vanraden, Paul - REE-ARS" userId="91602886-fe7f-4860-9714-56e67139aa92" providerId="ADAL" clId="{FC1C0C2B-9EA0-4BC1-8267-7BEE9DC47CB3}" dt="2023-08-18T18:47:57.554" v="1371" actId="20577"/>
          <ac:spMkLst>
            <pc:docMk/>
            <pc:sldMk cId="1129011478" sldId="968"/>
            <ac:spMk id="6" creationId="{16964C09-1B8E-60A9-4710-E8540A5D58CC}"/>
          </ac:spMkLst>
        </pc:spChg>
        <pc:picChg chg="add mod modCrop">
          <ac:chgData name="Vanraden, Paul - REE-ARS" userId="91602886-fe7f-4860-9714-56e67139aa92" providerId="ADAL" clId="{FC1C0C2B-9EA0-4BC1-8267-7BEE9DC47CB3}" dt="2023-08-18T17:36:53.511" v="713" actId="1076"/>
          <ac:picMkLst>
            <pc:docMk/>
            <pc:sldMk cId="1129011478" sldId="968"/>
            <ac:picMk id="5" creationId="{A5359E33-3BD6-87B9-5C1A-DC4660420577}"/>
          </ac:picMkLst>
        </pc:picChg>
      </pc:sldChg>
      <pc:sldChg chg="addSp modSp new mod ord">
        <pc:chgData name="Vanraden, Paul - REE-ARS" userId="91602886-fe7f-4860-9714-56e67139aa92" providerId="ADAL" clId="{FC1C0C2B-9EA0-4BC1-8267-7BEE9DC47CB3}" dt="2023-08-18T18:41:08.385" v="1364"/>
        <pc:sldMkLst>
          <pc:docMk/>
          <pc:sldMk cId="1368427482" sldId="969"/>
        </pc:sldMkLst>
        <pc:spChg chg="mod">
          <ac:chgData name="Vanraden, Paul - REE-ARS" userId="91602886-fe7f-4860-9714-56e67139aa92" providerId="ADAL" clId="{FC1C0C2B-9EA0-4BC1-8267-7BEE9DC47CB3}" dt="2023-08-18T17:47:44.767" v="879" actId="20577"/>
          <ac:spMkLst>
            <pc:docMk/>
            <pc:sldMk cId="1368427482" sldId="969"/>
            <ac:spMk id="2" creationId="{0F0BB033-5879-47CD-410D-117DE639E5BA}"/>
          </ac:spMkLst>
        </pc:spChg>
        <pc:spChg chg="add mod">
          <ac:chgData name="Vanraden, Paul - REE-ARS" userId="91602886-fe7f-4860-9714-56e67139aa92" providerId="ADAL" clId="{FC1C0C2B-9EA0-4BC1-8267-7BEE9DC47CB3}" dt="2023-08-18T18:08:56.069" v="1337" actId="1076"/>
          <ac:spMkLst>
            <pc:docMk/>
            <pc:sldMk cId="1368427482" sldId="969"/>
            <ac:spMk id="5" creationId="{FEC6846B-DC62-B7B3-BD21-F6C67FF7BA46}"/>
          </ac:spMkLst>
        </pc:spChg>
        <pc:picChg chg="add mod modCrop">
          <ac:chgData name="Vanraden, Paul - REE-ARS" userId="91602886-fe7f-4860-9714-56e67139aa92" providerId="ADAL" clId="{FC1C0C2B-9EA0-4BC1-8267-7BEE9DC47CB3}" dt="2023-08-18T17:50:37.250" v="978" actId="14100"/>
          <ac:picMkLst>
            <pc:docMk/>
            <pc:sldMk cId="1368427482" sldId="969"/>
            <ac:picMk id="4" creationId="{95B35018-B657-4054-EFB8-885246D5D1CB}"/>
          </ac:picMkLst>
        </pc:picChg>
      </pc:sldChg>
    </pc:docChg>
  </pc:docChgLst>
  <pc:docChgLst>
    <pc:chgData name="Vanraden, Paul - REE-ARS" userId="91602886-fe7f-4860-9714-56e67139aa92" providerId="ADAL" clId="{F081E679-FBF4-48D8-A3AD-1ACE1FD4F002}"/>
    <pc:docChg chg="undo custSel addSld delSld modSld sldOrd">
      <pc:chgData name="Vanraden, Paul - REE-ARS" userId="91602886-fe7f-4860-9714-56e67139aa92" providerId="ADAL" clId="{F081E679-FBF4-48D8-A3AD-1ACE1FD4F002}" dt="2024-03-22T20:14:35.182" v="1324" actId="20577"/>
      <pc:docMkLst>
        <pc:docMk/>
      </pc:docMkLst>
      <pc:sldChg chg="modSp mod">
        <pc:chgData name="Vanraden, Paul - REE-ARS" userId="91602886-fe7f-4860-9714-56e67139aa92" providerId="ADAL" clId="{F081E679-FBF4-48D8-A3AD-1ACE1FD4F002}" dt="2024-03-11T18:52:27.853" v="734" actId="20577"/>
        <pc:sldMkLst>
          <pc:docMk/>
          <pc:sldMk cId="1472799443" sldId="305"/>
        </pc:sldMkLst>
        <pc:spChg chg="mod">
          <ac:chgData name="Vanraden, Paul - REE-ARS" userId="91602886-fe7f-4860-9714-56e67139aa92" providerId="ADAL" clId="{F081E679-FBF4-48D8-A3AD-1ACE1FD4F002}" dt="2024-03-11T18:52:27.853" v="734" actId="20577"/>
          <ac:spMkLst>
            <pc:docMk/>
            <pc:sldMk cId="1472799443" sldId="305"/>
            <ac:spMk id="3" creationId="{BC9136C3-8169-487F-8095-52F2D9897EE6}"/>
          </ac:spMkLst>
        </pc:spChg>
      </pc:sldChg>
      <pc:sldChg chg="ord">
        <pc:chgData name="Vanraden, Paul - REE-ARS" userId="91602886-fe7f-4860-9714-56e67139aa92" providerId="ADAL" clId="{F081E679-FBF4-48D8-A3AD-1ACE1FD4F002}" dt="2024-03-11T19:42:23.354" v="838"/>
        <pc:sldMkLst>
          <pc:docMk/>
          <pc:sldMk cId="3192566693" sldId="961"/>
        </pc:sldMkLst>
      </pc:sldChg>
      <pc:sldChg chg="ord">
        <pc:chgData name="Vanraden, Paul - REE-ARS" userId="91602886-fe7f-4860-9714-56e67139aa92" providerId="ADAL" clId="{F081E679-FBF4-48D8-A3AD-1ACE1FD4F002}" dt="2024-03-11T19:42:39.658" v="840"/>
        <pc:sldMkLst>
          <pc:docMk/>
          <pc:sldMk cId="1886980951" sldId="962"/>
        </pc:sldMkLst>
      </pc:sldChg>
      <pc:sldChg chg="modSp mod">
        <pc:chgData name="Vanraden, Paul - REE-ARS" userId="91602886-fe7f-4860-9714-56e67139aa92" providerId="ADAL" clId="{F081E679-FBF4-48D8-A3AD-1ACE1FD4F002}" dt="2024-03-11T19:00:27.730" v="822" actId="20577"/>
        <pc:sldMkLst>
          <pc:docMk/>
          <pc:sldMk cId="108328702" sldId="963"/>
        </pc:sldMkLst>
        <pc:spChg chg="mod">
          <ac:chgData name="Vanraden, Paul - REE-ARS" userId="91602886-fe7f-4860-9714-56e67139aa92" providerId="ADAL" clId="{F081E679-FBF4-48D8-A3AD-1ACE1FD4F002}" dt="2024-03-11T19:00:27.730" v="822" actId="20577"/>
          <ac:spMkLst>
            <pc:docMk/>
            <pc:sldMk cId="108328702" sldId="963"/>
            <ac:spMk id="3" creationId="{76DD6108-4D09-269E-8AB4-838DD35480EF}"/>
          </ac:spMkLst>
        </pc:spChg>
      </pc:sldChg>
      <pc:sldChg chg="modSp mod">
        <pc:chgData name="Vanraden, Paul - REE-ARS" userId="91602886-fe7f-4860-9714-56e67139aa92" providerId="ADAL" clId="{F081E679-FBF4-48D8-A3AD-1ACE1FD4F002}" dt="2024-03-11T17:58:11.791" v="638" actId="14734"/>
        <pc:sldMkLst>
          <pc:docMk/>
          <pc:sldMk cId="2939856512" sldId="965"/>
        </pc:sldMkLst>
        <pc:spChg chg="mod">
          <ac:chgData name="Vanraden, Paul - REE-ARS" userId="91602886-fe7f-4860-9714-56e67139aa92" providerId="ADAL" clId="{F081E679-FBF4-48D8-A3AD-1ACE1FD4F002}" dt="2024-03-11T17:57:18.951" v="630" actId="207"/>
          <ac:spMkLst>
            <pc:docMk/>
            <pc:sldMk cId="2939856512" sldId="965"/>
            <ac:spMk id="2" creationId="{3BFB38E3-DCC4-1BFC-12F4-640408514B9A}"/>
          </ac:spMkLst>
        </pc:spChg>
        <pc:graphicFrameChg chg="modGraphic">
          <ac:chgData name="Vanraden, Paul - REE-ARS" userId="91602886-fe7f-4860-9714-56e67139aa92" providerId="ADAL" clId="{F081E679-FBF4-48D8-A3AD-1ACE1FD4F002}" dt="2024-03-11T17:58:11.791" v="638" actId="14734"/>
          <ac:graphicFrameMkLst>
            <pc:docMk/>
            <pc:sldMk cId="2939856512" sldId="965"/>
            <ac:graphicFrameMk id="6" creationId="{1434AFA5-3D99-AA72-8850-58ED24660304}"/>
          </ac:graphicFrameMkLst>
        </pc:graphicFrameChg>
      </pc:sldChg>
      <pc:sldChg chg="modSp mod">
        <pc:chgData name="Vanraden, Paul - REE-ARS" userId="91602886-fe7f-4860-9714-56e67139aa92" providerId="ADAL" clId="{F081E679-FBF4-48D8-A3AD-1ACE1FD4F002}" dt="2024-03-11T18:07:04.126" v="646" actId="20577"/>
        <pc:sldMkLst>
          <pc:docMk/>
          <pc:sldMk cId="1129011478" sldId="968"/>
        </pc:sldMkLst>
        <pc:spChg chg="mod">
          <ac:chgData name="Vanraden, Paul - REE-ARS" userId="91602886-fe7f-4860-9714-56e67139aa92" providerId="ADAL" clId="{F081E679-FBF4-48D8-A3AD-1ACE1FD4F002}" dt="2024-03-11T18:07:04.126" v="646" actId="20577"/>
          <ac:spMkLst>
            <pc:docMk/>
            <pc:sldMk cId="1129011478" sldId="968"/>
            <ac:spMk id="2" creationId="{DAF21F16-4712-E4A1-1D7A-87D7BC95A2E1}"/>
          </ac:spMkLst>
        </pc:spChg>
      </pc:sldChg>
      <pc:sldChg chg="modSp mod">
        <pc:chgData name="Vanraden, Paul - REE-ARS" userId="91602886-fe7f-4860-9714-56e67139aa92" providerId="ADAL" clId="{F081E679-FBF4-48D8-A3AD-1ACE1FD4F002}" dt="2024-03-11T18:08:20.816" v="650" actId="20577"/>
        <pc:sldMkLst>
          <pc:docMk/>
          <pc:sldMk cId="1368427482" sldId="969"/>
        </pc:sldMkLst>
        <pc:spChg chg="mod">
          <ac:chgData name="Vanraden, Paul - REE-ARS" userId="91602886-fe7f-4860-9714-56e67139aa92" providerId="ADAL" clId="{F081E679-FBF4-48D8-A3AD-1ACE1FD4F002}" dt="2024-03-11T18:08:20.816" v="650" actId="20577"/>
          <ac:spMkLst>
            <pc:docMk/>
            <pc:sldMk cId="1368427482" sldId="969"/>
            <ac:spMk id="5" creationId="{FEC6846B-DC62-B7B3-BD21-F6C67FF7BA46}"/>
          </ac:spMkLst>
        </pc:spChg>
      </pc:sldChg>
      <pc:sldChg chg="modSp mod ord">
        <pc:chgData name="Vanraden, Paul - REE-ARS" userId="91602886-fe7f-4860-9714-56e67139aa92" providerId="ADAL" clId="{F081E679-FBF4-48D8-A3AD-1ACE1FD4F002}" dt="2024-03-22T16:49:46.653" v="1317"/>
        <pc:sldMkLst>
          <pc:docMk/>
          <pc:sldMk cId="1523623704" sldId="971"/>
        </pc:sldMkLst>
        <pc:spChg chg="mod">
          <ac:chgData name="Vanraden, Paul - REE-ARS" userId="91602886-fe7f-4860-9714-56e67139aa92" providerId="ADAL" clId="{F081E679-FBF4-48D8-A3AD-1ACE1FD4F002}" dt="2024-03-22T16:49:21.137" v="1315" actId="20577"/>
          <ac:spMkLst>
            <pc:docMk/>
            <pc:sldMk cId="1523623704" sldId="971"/>
            <ac:spMk id="10" creationId="{9F3B6E67-E216-D1EB-C55F-FD34B78135FF}"/>
          </ac:spMkLst>
        </pc:spChg>
      </pc:sldChg>
      <pc:sldChg chg="modSp mod ord">
        <pc:chgData name="Vanraden, Paul - REE-ARS" userId="91602886-fe7f-4860-9714-56e67139aa92" providerId="ADAL" clId="{F081E679-FBF4-48D8-A3AD-1ACE1FD4F002}" dt="2024-03-11T18:31:19.495" v="651" actId="207"/>
        <pc:sldMkLst>
          <pc:docMk/>
          <pc:sldMk cId="2653214222" sldId="972"/>
        </pc:sldMkLst>
        <pc:spChg chg="mod">
          <ac:chgData name="Vanraden, Paul - REE-ARS" userId="91602886-fe7f-4860-9714-56e67139aa92" providerId="ADAL" clId="{F081E679-FBF4-48D8-A3AD-1ACE1FD4F002}" dt="2024-03-11T18:31:19.495" v="651" actId="207"/>
          <ac:spMkLst>
            <pc:docMk/>
            <pc:sldMk cId="2653214222" sldId="972"/>
            <ac:spMk id="3" creationId="{106B8838-39DF-3ECA-892B-A5207073297A}"/>
          </ac:spMkLst>
        </pc:spChg>
      </pc:sldChg>
      <pc:sldChg chg="modSp mod">
        <pc:chgData name="Vanraden, Paul - REE-ARS" userId="91602886-fe7f-4860-9714-56e67139aa92" providerId="ADAL" clId="{F081E679-FBF4-48D8-A3AD-1ACE1FD4F002}" dt="2024-03-22T20:14:35.182" v="1324" actId="20577"/>
        <pc:sldMkLst>
          <pc:docMk/>
          <pc:sldMk cId="3525097151" sldId="973"/>
        </pc:sldMkLst>
        <pc:spChg chg="mod">
          <ac:chgData name="Vanraden, Paul - REE-ARS" userId="91602886-fe7f-4860-9714-56e67139aa92" providerId="ADAL" clId="{F081E679-FBF4-48D8-A3AD-1ACE1FD4F002}" dt="2024-03-22T20:14:35.182" v="1324" actId="20577"/>
          <ac:spMkLst>
            <pc:docMk/>
            <pc:sldMk cId="3525097151" sldId="973"/>
            <ac:spMk id="3" creationId="{8A89C57E-E037-0324-ECC9-B1474D14C412}"/>
          </ac:spMkLst>
        </pc:spChg>
      </pc:sldChg>
      <pc:sldChg chg="del ord">
        <pc:chgData name="Vanraden, Paul - REE-ARS" userId="91602886-fe7f-4860-9714-56e67139aa92" providerId="ADAL" clId="{F081E679-FBF4-48D8-A3AD-1ACE1FD4F002}" dt="2024-03-04T22:12:56.394" v="581" actId="47"/>
        <pc:sldMkLst>
          <pc:docMk/>
          <pc:sldMk cId="2234343536" sldId="975"/>
        </pc:sldMkLst>
      </pc:sldChg>
      <pc:sldChg chg="modSp mod ord">
        <pc:chgData name="Vanraden, Paul - REE-ARS" userId="91602886-fe7f-4860-9714-56e67139aa92" providerId="ADAL" clId="{F081E679-FBF4-48D8-A3AD-1ACE1FD4F002}" dt="2024-03-04T22:13:33.061" v="583"/>
        <pc:sldMkLst>
          <pc:docMk/>
          <pc:sldMk cId="1909702540" sldId="976"/>
        </pc:sldMkLst>
        <pc:spChg chg="mod">
          <ac:chgData name="Vanraden, Paul - REE-ARS" userId="91602886-fe7f-4860-9714-56e67139aa92" providerId="ADAL" clId="{F081E679-FBF4-48D8-A3AD-1ACE1FD4F002}" dt="2024-03-02T18:46:02.533" v="224" actId="207"/>
          <ac:spMkLst>
            <pc:docMk/>
            <pc:sldMk cId="1909702540" sldId="976"/>
            <ac:spMk id="7" creationId="{BE43FFCA-1EE6-E37A-14B8-7647BBDB9884}"/>
          </ac:spMkLst>
        </pc:spChg>
      </pc:sldChg>
      <pc:sldChg chg="modSp new mod ord">
        <pc:chgData name="Vanraden, Paul - REE-ARS" userId="91602886-fe7f-4860-9714-56e67139aa92" providerId="ADAL" clId="{F081E679-FBF4-48D8-A3AD-1ACE1FD4F002}" dt="2024-03-11T18:03:39.913" v="643" actId="207"/>
        <pc:sldMkLst>
          <pc:docMk/>
          <pc:sldMk cId="1956761713" sldId="977"/>
        </pc:sldMkLst>
        <pc:spChg chg="mod">
          <ac:chgData name="Vanraden, Paul - REE-ARS" userId="91602886-fe7f-4860-9714-56e67139aa92" providerId="ADAL" clId="{F081E679-FBF4-48D8-A3AD-1ACE1FD4F002}" dt="2024-03-02T18:30:51.821" v="152" actId="207"/>
          <ac:spMkLst>
            <pc:docMk/>
            <pc:sldMk cId="1956761713" sldId="977"/>
            <ac:spMk id="2" creationId="{5CF766A9-DC76-2EDA-5A8D-FBE8CABC958F}"/>
          </ac:spMkLst>
        </pc:spChg>
        <pc:spChg chg="mod">
          <ac:chgData name="Vanraden, Paul - REE-ARS" userId="91602886-fe7f-4860-9714-56e67139aa92" providerId="ADAL" clId="{F081E679-FBF4-48D8-A3AD-1ACE1FD4F002}" dt="2024-03-11T18:03:39.913" v="643" actId="207"/>
          <ac:spMkLst>
            <pc:docMk/>
            <pc:sldMk cId="1956761713" sldId="977"/>
            <ac:spMk id="3" creationId="{E195E266-4372-2C37-FAFF-DC74268BD8AC}"/>
          </ac:spMkLst>
        </pc:spChg>
      </pc:sldChg>
      <pc:sldChg chg="del">
        <pc:chgData name="Vanraden, Paul - REE-ARS" userId="91602886-fe7f-4860-9714-56e67139aa92" providerId="ADAL" clId="{F081E679-FBF4-48D8-A3AD-1ACE1FD4F002}" dt="2024-03-04T22:09:33.500" v="578"/>
        <pc:sldMkLst>
          <pc:docMk/>
          <pc:sldMk cId="4153349685" sldId="978"/>
        </pc:sldMkLst>
      </pc:sldChg>
      <pc:sldChg chg="delSp">
        <pc:chgData name="Vanraden, Paul - REE-ARS" userId="91602886-fe7f-4860-9714-56e67139aa92" providerId="ADAL" clId="{F081E679-FBF4-48D8-A3AD-1ACE1FD4F002}" dt="2024-03-13T17:00:07.986" v="866"/>
        <pc:sldMkLst>
          <pc:docMk/>
          <pc:sldMk cId="2350758596" sldId="979"/>
        </pc:sldMkLst>
        <pc:picChg chg="del">
          <ac:chgData name="Vanraden, Paul - REE-ARS" userId="91602886-fe7f-4860-9714-56e67139aa92" providerId="ADAL" clId="{F081E679-FBF4-48D8-A3AD-1ACE1FD4F002}" dt="2024-03-13T17:00:07.986" v="866"/>
          <ac:picMkLst>
            <pc:docMk/>
            <pc:sldMk cId="2350758596" sldId="979"/>
            <ac:picMk id="5" creationId="{2E4B6A33-A66E-C4C1-75A4-93FA43EF6D4D}"/>
          </ac:picMkLst>
        </pc:picChg>
      </pc:sldChg>
      <pc:sldChg chg="modSp mod ord">
        <pc:chgData name="Vanraden, Paul - REE-ARS" userId="91602886-fe7f-4860-9714-56e67139aa92" providerId="ADAL" clId="{F081E679-FBF4-48D8-A3AD-1ACE1FD4F002}" dt="2024-03-11T19:05:30.545" v="836" actId="6549"/>
        <pc:sldMkLst>
          <pc:docMk/>
          <pc:sldMk cId="2140396587" sldId="982"/>
        </pc:sldMkLst>
        <pc:spChg chg="mod">
          <ac:chgData name="Vanraden, Paul - REE-ARS" userId="91602886-fe7f-4860-9714-56e67139aa92" providerId="ADAL" clId="{F081E679-FBF4-48D8-A3AD-1ACE1FD4F002}" dt="2024-03-11T19:05:30.545" v="836" actId="6549"/>
          <ac:spMkLst>
            <pc:docMk/>
            <pc:sldMk cId="2140396587" sldId="982"/>
            <ac:spMk id="2" creationId="{40A60FF8-A2BA-60D4-0D11-3A26DAA9288B}"/>
          </ac:spMkLst>
        </pc:spChg>
        <pc:spChg chg="mod">
          <ac:chgData name="Vanraden, Paul - REE-ARS" userId="91602886-fe7f-4860-9714-56e67139aa92" providerId="ADAL" clId="{F081E679-FBF4-48D8-A3AD-1ACE1FD4F002}" dt="2024-03-11T18:43:18.648" v="718" actId="6549"/>
          <ac:spMkLst>
            <pc:docMk/>
            <pc:sldMk cId="2140396587" sldId="982"/>
            <ac:spMk id="3" creationId="{DE1A7568-8CCD-5435-692B-2C17FE6EE0A5}"/>
          </ac:spMkLst>
        </pc:spChg>
      </pc:sldChg>
      <pc:sldChg chg="modSp del mod">
        <pc:chgData name="Vanraden, Paul - REE-ARS" userId="91602886-fe7f-4860-9714-56e67139aa92" providerId="ADAL" clId="{F081E679-FBF4-48D8-A3AD-1ACE1FD4F002}" dt="2024-03-13T17:01:17.528" v="867" actId="47"/>
        <pc:sldMkLst>
          <pc:docMk/>
          <pc:sldMk cId="2770164609" sldId="985"/>
        </pc:sldMkLst>
        <pc:spChg chg="mod">
          <ac:chgData name="Vanraden, Paul - REE-ARS" userId="91602886-fe7f-4860-9714-56e67139aa92" providerId="ADAL" clId="{F081E679-FBF4-48D8-A3AD-1ACE1FD4F002}" dt="2024-03-11T20:48:14.641" v="862" actId="20577"/>
          <ac:spMkLst>
            <pc:docMk/>
            <pc:sldMk cId="2770164609" sldId="985"/>
            <ac:spMk id="3" creationId="{DC41E827-0685-D2B4-9B9E-693F34CCDFB5}"/>
          </ac:spMkLst>
        </pc:spChg>
        <pc:spChg chg="mod">
          <ac:chgData name="Vanraden, Paul - REE-ARS" userId="91602886-fe7f-4860-9714-56e67139aa92" providerId="ADAL" clId="{F081E679-FBF4-48D8-A3AD-1ACE1FD4F002}" dt="2024-03-11T20:48:26.533" v="865" actId="20577"/>
          <ac:spMkLst>
            <pc:docMk/>
            <pc:sldMk cId="2770164609" sldId="985"/>
            <ac:spMk id="4" creationId="{32B3C850-D4F6-D3F9-5E1F-43B4E3170E3C}"/>
          </ac:spMkLst>
        </pc:spChg>
      </pc:sldChg>
      <pc:sldChg chg="del">
        <pc:chgData name="Vanraden, Paul - REE-ARS" userId="91602886-fe7f-4860-9714-56e67139aa92" providerId="ADAL" clId="{F081E679-FBF4-48D8-A3AD-1ACE1FD4F002}" dt="2024-03-04T22:18:31.477" v="600" actId="47"/>
        <pc:sldMkLst>
          <pc:docMk/>
          <pc:sldMk cId="534132336" sldId="987"/>
        </pc:sldMkLst>
      </pc:sldChg>
      <pc:sldChg chg="addSp delSp modSp mod">
        <pc:chgData name="Vanraden, Paul - REE-ARS" userId="91602886-fe7f-4860-9714-56e67139aa92" providerId="ADAL" clId="{F081E679-FBF4-48D8-A3AD-1ACE1FD4F002}" dt="2024-03-22T16:59:31.570" v="1321" actId="14100"/>
        <pc:sldMkLst>
          <pc:docMk/>
          <pc:sldMk cId="3549863259" sldId="993"/>
        </pc:sldMkLst>
        <pc:picChg chg="del">
          <ac:chgData name="Vanraden, Paul - REE-ARS" userId="91602886-fe7f-4860-9714-56e67139aa92" providerId="ADAL" clId="{F081E679-FBF4-48D8-A3AD-1ACE1FD4F002}" dt="2024-03-22T16:50:36.443" v="1318" actId="478"/>
          <ac:picMkLst>
            <pc:docMk/>
            <pc:sldMk cId="3549863259" sldId="993"/>
            <ac:picMk id="5" creationId="{E38C8DB3-FC95-A88E-2BA0-E8A0AABAE01D}"/>
          </ac:picMkLst>
        </pc:picChg>
        <pc:picChg chg="add mod">
          <ac:chgData name="Vanraden, Paul - REE-ARS" userId="91602886-fe7f-4860-9714-56e67139aa92" providerId="ADAL" clId="{F081E679-FBF4-48D8-A3AD-1ACE1FD4F002}" dt="2024-03-22T16:59:31.570" v="1321" actId="14100"/>
          <ac:picMkLst>
            <pc:docMk/>
            <pc:sldMk cId="3549863259" sldId="993"/>
            <ac:picMk id="6" creationId="{C8D79700-FDFE-BBF4-3E65-9ABB310FD54B}"/>
          </ac:picMkLst>
        </pc:picChg>
      </pc:sldChg>
      <pc:sldChg chg="addSp delSp modSp new mod">
        <pc:chgData name="Vanraden, Paul - REE-ARS" userId="91602886-fe7f-4860-9714-56e67139aa92" providerId="ADAL" clId="{F081E679-FBF4-48D8-A3AD-1ACE1FD4F002}" dt="2024-03-22T16:44:49.812" v="1200" actId="20577"/>
        <pc:sldMkLst>
          <pc:docMk/>
          <pc:sldMk cId="3469698569" sldId="994"/>
        </pc:sldMkLst>
        <pc:spChg chg="mod">
          <ac:chgData name="Vanraden, Paul - REE-ARS" userId="91602886-fe7f-4860-9714-56e67139aa92" providerId="ADAL" clId="{F081E679-FBF4-48D8-A3AD-1ACE1FD4F002}" dt="2024-03-22T16:21:53.264" v="957" actId="20577"/>
          <ac:spMkLst>
            <pc:docMk/>
            <pc:sldMk cId="3469698569" sldId="994"/>
            <ac:spMk id="2" creationId="{BE7CCA00-D2CA-56D3-16A2-600A0AAB9E20}"/>
          </ac:spMkLst>
        </pc:spChg>
        <pc:spChg chg="mod">
          <ac:chgData name="Vanraden, Paul - REE-ARS" userId="91602886-fe7f-4860-9714-56e67139aa92" providerId="ADAL" clId="{F081E679-FBF4-48D8-A3AD-1ACE1FD4F002}" dt="2024-03-22T16:44:49.812" v="1200" actId="20577"/>
          <ac:spMkLst>
            <pc:docMk/>
            <pc:sldMk cId="3469698569" sldId="994"/>
            <ac:spMk id="3" creationId="{833E8AEE-C9AE-4E05-3CA0-A726F023E5E7}"/>
          </ac:spMkLst>
        </pc:spChg>
        <pc:spChg chg="del">
          <ac:chgData name="Vanraden, Paul - REE-ARS" userId="91602886-fe7f-4860-9714-56e67139aa92" providerId="ADAL" clId="{F081E679-FBF4-48D8-A3AD-1ACE1FD4F002}" dt="2024-03-22T16:13:37.241" v="869"/>
          <ac:spMkLst>
            <pc:docMk/>
            <pc:sldMk cId="3469698569" sldId="994"/>
            <ac:spMk id="4" creationId="{B2871D0D-1BBA-47AD-FAD2-0294F4F57FAD}"/>
          </ac:spMkLst>
        </pc:spChg>
        <pc:picChg chg="add mod">
          <ac:chgData name="Vanraden, Paul - REE-ARS" userId="91602886-fe7f-4860-9714-56e67139aa92" providerId="ADAL" clId="{F081E679-FBF4-48D8-A3AD-1ACE1FD4F002}" dt="2024-03-22T16:13:52.975" v="871" actId="14100"/>
          <ac:picMkLst>
            <pc:docMk/>
            <pc:sldMk cId="3469698569" sldId="994"/>
            <ac:picMk id="5" creationId="{9663E394-957B-A758-42BE-3537790D6BA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Paul’s Weekly </a:t>
            </a:r>
            <a:r>
              <a:rPr lang="en-US" b="1" dirty="0"/>
              <a:t>Body Weights (+180) for Years 2020-23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Sheet1!$B$2:$B$53</c:f>
            </c:numRef>
          </c:val>
          <c:smooth val="0"/>
          <c:extLst>
            <c:ext xmlns:c16="http://schemas.microsoft.com/office/drawing/2014/chart" uri="{C3380CC4-5D6E-409C-BE32-E72D297353CC}">
              <c16:uniqueId val="{00000000-6CAA-4243-8D80-F1425C50C0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7</c:v>
                </c:pt>
                <c:pt idx="15">
                  <c:v>3</c:v>
                </c:pt>
                <c:pt idx="16">
                  <c:v>3</c:v>
                </c:pt>
                <c:pt idx="17">
                  <c:v>5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5</c:v>
                </c:pt>
                <c:pt idx="30">
                  <c:v>5</c:v>
                </c:pt>
                <c:pt idx="31">
                  <c:v>4</c:v>
                </c:pt>
                <c:pt idx="32">
                  <c:v>3</c:v>
                </c:pt>
                <c:pt idx="33">
                  <c:v>4</c:v>
                </c:pt>
                <c:pt idx="34">
                  <c:v>3</c:v>
                </c:pt>
                <c:pt idx="35">
                  <c:v>4</c:v>
                </c:pt>
                <c:pt idx="36">
                  <c:v>1</c:v>
                </c:pt>
                <c:pt idx="37">
                  <c:v>1</c:v>
                </c:pt>
                <c:pt idx="38">
                  <c:v>2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4</c:v>
                </c:pt>
                <c:pt idx="43">
                  <c:v>1</c:v>
                </c:pt>
                <c:pt idx="44">
                  <c:v>4</c:v>
                </c:pt>
                <c:pt idx="45">
                  <c:v>0</c:v>
                </c:pt>
                <c:pt idx="46">
                  <c:v>2</c:v>
                </c:pt>
                <c:pt idx="47">
                  <c:v>1</c:v>
                </c:pt>
                <c:pt idx="48">
                  <c:v>0</c:v>
                </c:pt>
                <c:pt idx="49">
                  <c:v>1</c:v>
                </c:pt>
                <c:pt idx="5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AA-4243-8D80-F1425C50C0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6</c:v>
                </c:pt>
                <c:pt idx="17">
                  <c:v>6</c:v>
                </c:pt>
                <c:pt idx="18">
                  <c:v>7</c:v>
                </c:pt>
                <c:pt idx="19">
                  <c:v>5</c:v>
                </c:pt>
                <c:pt idx="20">
                  <c:v>6</c:v>
                </c:pt>
                <c:pt idx="21">
                  <c:v>5</c:v>
                </c:pt>
                <c:pt idx="22">
                  <c:v>5</c:v>
                </c:pt>
                <c:pt idx="23">
                  <c:v>4</c:v>
                </c:pt>
                <c:pt idx="24">
                  <c:v>3</c:v>
                </c:pt>
                <c:pt idx="25">
                  <c:v>3</c:v>
                </c:pt>
                <c:pt idx="26">
                  <c:v>4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2</c:v>
                </c:pt>
                <c:pt idx="31">
                  <c:v>4</c:v>
                </c:pt>
                <c:pt idx="32">
                  <c:v>3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3</c:v>
                </c:pt>
                <c:pt idx="39">
                  <c:v>4</c:v>
                </c:pt>
                <c:pt idx="40">
                  <c:v>4</c:v>
                </c:pt>
                <c:pt idx="41">
                  <c:v>3</c:v>
                </c:pt>
                <c:pt idx="42">
                  <c:v>2</c:v>
                </c:pt>
                <c:pt idx="43">
                  <c:v>1</c:v>
                </c:pt>
                <c:pt idx="44">
                  <c:v>0</c:v>
                </c:pt>
                <c:pt idx="45">
                  <c:v>1</c:v>
                </c:pt>
                <c:pt idx="46">
                  <c:v>2</c:v>
                </c:pt>
                <c:pt idx="47">
                  <c:v>1</c:v>
                </c:pt>
                <c:pt idx="48">
                  <c:v>3</c:v>
                </c:pt>
                <c:pt idx="49">
                  <c:v>5</c:v>
                </c:pt>
                <c:pt idx="50">
                  <c:v>6</c:v>
                </c:pt>
                <c:pt idx="5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AA-4243-8D80-F1425C50C0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Sheet1!$E$2:$E$53</c:f>
              <c:numCache>
                <c:formatCode>General</c:formatCode>
                <c:ptCount val="52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7</c:v>
                </c:pt>
                <c:pt idx="15">
                  <c:v>6</c:v>
                </c:pt>
                <c:pt idx="16">
                  <c:v>7</c:v>
                </c:pt>
                <c:pt idx="17">
                  <c:v>6</c:v>
                </c:pt>
                <c:pt idx="18">
                  <c:v>5</c:v>
                </c:pt>
                <c:pt idx="19">
                  <c:v>7</c:v>
                </c:pt>
                <c:pt idx="20">
                  <c:v>6</c:v>
                </c:pt>
                <c:pt idx="21">
                  <c:v>5</c:v>
                </c:pt>
                <c:pt idx="22">
                  <c:v>8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4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4</c:v>
                </c:pt>
                <c:pt idx="35">
                  <c:v>3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1</c:v>
                </c:pt>
                <c:pt idx="41">
                  <c:v>3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0</c:v>
                </c:pt>
                <c:pt idx="46">
                  <c:v>1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5</c:v>
                </c:pt>
                <c:pt idx="5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AA-4243-8D80-F1425C50C0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Sheet1!$F$2:$F$53</c:f>
              <c:numCache>
                <c:formatCode>General</c:formatCode>
                <c:ptCount val="52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4.3</c:v>
                </c:pt>
                <c:pt idx="11">
                  <c:v>4.5999999999999996</c:v>
                </c:pt>
                <c:pt idx="12">
                  <c:v>4.4000000000000004</c:v>
                </c:pt>
                <c:pt idx="13">
                  <c:v>6.4</c:v>
                </c:pt>
                <c:pt idx="14">
                  <c:v>4.5999999999999996</c:v>
                </c:pt>
                <c:pt idx="15">
                  <c:v>5.4</c:v>
                </c:pt>
                <c:pt idx="16">
                  <c:v>5</c:v>
                </c:pt>
                <c:pt idx="17">
                  <c:v>3.6</c:v>
                </c:pt>
                <c:pt idx="18">
                  <c:v>3.8</c:v>
                </c:pt>
                <c:pt idx="19">
                  <c:v>5.6</c:v>
                </c:pt>
                <c:pt idx="20">
                  <c:v>5</c:v>
                </c:pt>
                <c:pt idx="21">
                  <c:v>5</c:v>
                </c:pt>
                <c:pt idx="22">
                  <c:v>5.4</c:v>
                </c:pt>
                <c:pt idx="23">
                  <c:v>3.6</c:v>
                </c:pt>
                <c:pt idx="24">
                  <c:v>4.2</c:v>
                </c:pt>
                <c:pt idx="25">
                  <c:v>4.8</c:v>
                </c:pt>
                <c:pt idx="26">
                  <c:v>4</c:v>
                </c:pt>
                <c:pt idx="27">
                  <c:v>3.6</c:v>
                </c:pt>
                <c:pt idx="28">
                  <c:v>4</c:v>
                </c:pt>
                <c:pt idx="29">
                  <c:v>3.6</c:v>
                </c:pt>
                <c:pt idx="30">
                  <c:v>3.4</c:v>
                </c:pt>
                <c:pt idx="31">
                  <c:v>1.4</c:v>
                </c:pt>
                <c:pt idx="32">
                  <c:v>2</c:v>
                </c:pt>
                <c:pt idx="33">
                  <c:v>2.4</c:v>
                </c:pt>
                <c:pt idx="34">
                  <c:v>3.8</c:v>
                </c:pt>
                <c:pt idx="35">
                  <c:v>1.4</c:v>
                </c:pt>
                <c:pt idx="36">
                  <c:v>2.8</c:v>
                </c:pt>
                <c:pt idx="37">
                  <c:v>1.8</c:v>
                </c:pt>
                <c:pt idx="38">
                  <c:v>2.2000000000000002</c:v>
                </c:pt>
                <c:pt idx="39">
                  <c:v>3</c:v>
                </c:pt>
                <c:pt idx="40">
                  <c:v>3.6</c:v>
                </c:pt>
                <c:pt idx="41">
                  <c:v>4.5</c:v>
                </c:pt>
                <c:pt idx="42">
                  <c:v>5.6</c:v>
                </c:pt>
                <c:pt idx="43">
                  <c:v>-2</c:v>
                </c:pt>
                <c:pt idx="44">
                  <c:v>2</c:v>
                </c:pt>
                <c:pt idx="45">
                  <c:v>0.8</c:v>
                </c:pt>
                <c:pt idx="46">
                  <c:v>2</c:v>
                </c:pt>
                <c:pt idx="47">
                  <c:v>0.6</c:v>
                </c:pt>
                <c:pt idx="48">
                  <c:v>2.6</c:v>
                </c:pt>
                <c:pt idx="49">
                  <c:v>3</c:v>
                </c:pt>
                <c:pt idx="50">
                  <c:v>4</c:v>
                </c:pt>
                <c:pt idx="5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73-4C7B-A6A1-75A1FE080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0290448"/>
        <c:axId val="1650292528"/>
      </c:lineChart>
      <c:catAx>
        <c:axId val="165029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0292528"/>
        <c:crosses val="autoZero"/>
        <c:auto val="1"/>
        <c:lblAlgn val="ctr"/>
        <c:lblOffset val="100"/>
        <c:noMultiLvlLbl val="0"/>
      </c:catAx>
      <c:valAx>
        <c:axId val="165029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029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elvin.Tooker@ars.usda.gov" TargetMode="Externa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63121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87E0-7FCE-AAF8-C86B-E3301396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FC350-B376-277C-757E-E85CEB6A5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477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5E3B1-ADFD-6CFD-EE29-DCD690AB9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477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524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36AA-5078-9B67-EC52-878136D2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BECE4-272A-3773-0612-6DB0F0693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2626C-8A09-36D0-F108-E73607B83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18FCF-CAC7-8A28-7F30-162A85E17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5483A-AC7E-7E69-8FFE-00BF8681A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749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337E-83F8-D0E5-A31B-A423DA1B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99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3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9FCE-AD5F-5241-A185-42698C36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0CFE2-BAB3-C7E0-FABF-A2E6C01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0D8FF-FED2-0D95-A8EF-9507E8104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214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C572-9B95-D82B-DC43-647ED9FD3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CE158-5DC9-568E-5D19-B1606C829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90BFE-A9CB-C33A-3EF2-254733933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84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9737-4D21-5969-A4D7-A2039668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77DAE-A35F-E62B-619C-68C2BAE5C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481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71440-C37A-075B-3886-EC37A886D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91600" y="228600"/>
            <a:ext cx="2895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83CC2-9994-6875-39FA-6097C4C1B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8483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78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05DA-CD17-F78D-1BA1-003CB727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C4E400E-9141-17E1-22F5-E92B3159C2CB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219200" y="1600200"/>
            <a:ext cx="97536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54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43347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83560"/>
            <a:ext cx="10363200" cy="329184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0379355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83560"/>
            <a:ext cx="10363200" cy="329184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7559837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201740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3167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16607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9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341120"/>
            <a:ext cx="11338560" cy="2585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00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45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7A631A70-7721-0A62-7B97-623592F64D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8382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grpSp>
        <p:nvGrpSpPr>
          <p:cNvPr id="276486" name="Group 6">
            <a:extLst>
              <a:ext uri="{FF2B5EF4-FFF2-40B4-BE49-F238E27FC236}">
                <a16:creationId xmlns:a16="http://schemas.microsoft.com/office/drawing/2014/main" id="{9BE493AF-FD6D-FC80-CD7E-6A1ADBED4DFB}"/>
              </a:ext>
            </a:extLst>
          </p:cNvPr>
          <p:cNvGrpSpPr>
            <a:grpSpLocks/>
          </p:cNvGrpSpPr>
          <p:nvPr/>
        </p:nvGrpSpPr>
        <p:grpSpPr bwMode="auto">
          <a:xfrm>
            <a:off x="0" y="3429000"/>
            <a:ext cx="12192000" cy="152400"/>
            <a:chOff x="48" y="4032"/>
            <a:chExt cx="5136" cy="86"/>
          </a:xfrm>
        </p:grpSpPr>
        <p:sp>
          <p:nvSpPr>
            <p:cNvPr id="276487" name="Rectangle 7">
              <a:extLst>
                <a:ext uri="{FF2B5EF4-FFF2-40B4-BE49-F238E27FC236}">
                  <a16:creationId xmlns:a16="http://schemas.microsoft.com/office/drawing/2014/main" id="{C47777C5-3D16-F6E9-E36D-A5E5E8020BC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6488" name="Rectangle 8">
              <a:extLst>
                <a:ext uri="{FF2B5EF4-FFF2-40B4-BE49-F238E27FC236}">
                  <a16:creationId xmlns:a16="http://schemas.microsoft.com/office/drawing/2014/main" id="{EF0D5215-D1DF-6ECF-32ED-6FE4D694210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6489" name="Rectangle 9">
              <a:extLst>
                <a:ext uri="{FF2B5EF4-FFF2-40B4-BE49-F238E27FC236}">
                  <a16:creationId xmlns:a16="http://schemas.microsoft.com/office/drawing/2014/main" id="{EECD4E36-08CA-ACCE-6385-E406635156E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Ø"/>
              </a:pPr>
              <a:endParaRPr lang="en-US" altLang="en-US" sz="2800" b="1"/>
            </a:p>
          </p:txBody>
        </p:sp>
      </p:grpSp>
      <p:grpSp>
        <p:nvGrpSpPr>
          <p:cNvPr id="276496" name="Group 16">
            <a:extLst>
              <a:ext uri="{FF2B5EF4-FFF2-40B4-BE49-F238E27FC236}">
                <a16:creationId xmlns:a16="http://schemas.microsoft.com/office/drawing/2014/main" id="{1A1AB3D4-0031-9708-AF34-DABBC993C4ED}"/>
              </a:ext>
            </a:extLst>
          </p:cNvPr>
          <p:cNvGrpSpPr>
            <a:grpSpLocks/>
          </p:cNvGrpSpPr>
          <p:nvPr/>
        </p:nvGrpSpPr>
        <p:grpSpPr bwMode="auto">
          <a:xfrm>
            <a:off x="0" y="3429000"/>
            <a:ext cx="12192000" cy="152400"/>
            <a:chOff x="48" y="4032"/>
            <a:chExt cx="5136" cy="86"/>
          </a:xfrm>
        </p:grpSpPr>
        <p:sp>
          <p:nvSpPr>
            <p:cNvPr id="276497" name="Rectangle 17">
              <a:extLst>
                <a:ext uri="{FF2B5EF4-FFF2-40B4-BE49-F238E27FC236}">
                  <a16:creationId xmlns:a16="http://schemas.microsoft.com/office/drawing/2014/main" id="{FA23343E-6E18-36AB-6746-416B86308CE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6498" name="Rectangle 18">
              <a:extLst>
                <a:ext uri="{FF2B5EF4-FFF2-40B4-BE49-F238E27FC236}">
                  <a16:creationId xmlns:a16="http://schemas.microsoft.com/office/drawing/2014/main" id="{97D4DA0B-1A54-3A15-E9B3-ADFAAAA663A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6499" name="Rectangle 19">
              <a:extLst>
                <a:ext uri="{FF2B5EF4-FFF2-40B4-BE49-F238E27FC236}">
                  <a16:creationId xmlns:a16="http://schemas.microsoft.com/office/drawing/2014/main" id="{E1406738-36AE-8426-769B-399D88517ED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Ø"/>
              </a:pPr>
              <a:endParaRPr lang="en-US" altLang="en-US" sz="2800" b="1"/>
            </a:p>
          </p:txBody>
        </p:sp>
      </p:grpSp>
      <p:sp>
        <p:nvSpPr>
          <p:cNvPr id="276509" name="Text Box 29">
            <a:extLst>
              <a:ext uri="{FF2B5EF4-FFF2-40B4-BE49-F238E27FC236}">
                <a16:creationId xmlns:a16="http://schemas.microsoft.com/office/drawing/2014/main" id="{5B8A0273-75BF-A8DC-87F1-0DCA7DCD76D2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1176000" y="6476014"/>
            <a:ext cx="33866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en-US" sz="900" b="1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276510" name="Text Box 30">
            <a:extLst>
              <a:ext uri="{FF2B5EF4-FFF2-40B4-BE49-F238E27FC236}">
                <a16:creationId xmlns:a16="http://schemas.microsoft.com/office/drawing/2014/main" id="{9A301E37-E3DD-166D-B75D-BD38284CA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886201"/>
            <a:ext cx="10566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Melvin Tooker </a:t>
            </a:r>
          </a:p>
          <a:p>
            <a:r>
              <a:rPr lang="en-US" altLang="en-US" sz="2000" b="1"/>
              <a:t>Animal Improvement Programs Laboratory </a:t>
            </a:r>
          </a:p>
          <a:p>
            <a:r>
              <a:rPr lang="en-US" altLang="en-US" sz="2000" b="1"/>
              <a:t>USDA Agricultural Research Service, Beltsville, MD, USA </a:t>
            </a:r>
            <a:r>
              <a:rPr lang="en-US" altLang="en-US" sz="2000" b="1">
                <a:hlinkClick r:id="rId2"/>
              </a:rPr>
              <a:t>Melvin.Tooker@ars.usda.gov</a:t>
            </a:r>
            <a:endParaRPr lang="en-US" altLang="en-US" sz="2000" b="1"/>
          </a:p>
        </p:txBody>
      </p:sp>
      <p:pic>
        <p:nvPicPr>
          <p:cNvPr id="276511" name="Picture 31">
            <a:extLst>
              <a:ext uri="{FF2B5EF4-FFF2-40B4-BE49-F238E27FC236}">
                <a16:creationId xmlns:a16="http://schemas.microsoft.com/office/drawing/2014/main" id="{511C22CF-4920-F3CF-0B92-4ACF5A4A52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67" y="6062664"/>
            <a:ext cx="1083733" cy="5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3" name="Text Box 33">
            <a:extLst>
              <a:ext uri="{FF2B5EF4-FFF2-40B4-BE49-F238E27FC236}">
                <a16:creationId xmlns:a16="http://schemas.microsoft.com/office/drawing/2014/main" id="{665A943F-D0DF-2E8A-C06D-84CF2CAC73B4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1277600" y="6458552"/>
            <a:ext cx="33866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en-US" sz="900" b="1"/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7881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5FCE-FB52-74FF-1853-2210B1D8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BD0FF-D522-EC90-3A4A-E0E28B03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43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30D2A-8EF7-3794-B348-AA7DD2AE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C4774-F4FC-8647-7901-13FF21C47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33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8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341120"/>
            <a:ext cx="1121664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 dirty="0">
                <a:solidFill>
                  <a:schemeClr val="bg1"/>
                </a:solidFill>
              </a:rPr>
              <a:t>Meeting,  Location, Date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3278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 dirty="0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8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 dirty="0">
                <a:solidFill>
                  <a:schemeClr val="bg1"/>
                </a:solidFill>
              </a:rPr>
              <a:t>Chapman memorial lecture, Madison, WI, April 2024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778240" y="6673279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 dirty="0">
                <a:solidFill>
                  <a:schemeClr val="bg1"/>
                </a:solidFill>
              </a:rPr>
              <a:t>VanRaden</a:t>
            </a:r>
          </a:p>
        </p:txBody>
      </p:sp>
    </p:spTree>
    <p:extLst>
      <p:ext uri="{BB962C8B-B14F-4D97-AF65-F5344CB8AC3E}">
        <p14:creationId xmlns:p14="http://schemas.microsoft.com/office/powerpoint/2010/main" val="106921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3" r:id="rId5"/>
    <p:sldLayoutId id="2147483684" r:id="rId6"/>
  </p:sldLayoutIdLst>
  <p:transition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78875" indent="-378875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Symbol" pitchFamily="18" charset="2"/>
        <a:buChar char="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40296" indent="-380990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Arial" pitchFamily="34" charset="0"/>
        <a:buChar char="–"/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38738" indent="-298443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Calibri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7279B">
                <a:gamma/>
                <a:shade val="0"/>
                <a:invGamma/>
              </a:srgbClr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82" name="Text Box 26">
            <a:extLst>
              <a:ext uri="{FF2B5EF4-FFF2-40B4-BE49-F238E27FC236}">
                <a16:creationId xmlns:a16="http://schemas.microsoft.com/office/drawing/2014/main" id="{66C09BBF-33FA-DEAA-406D-918D50803B31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149352" y="6536144"/>
            <a:ext cx="71818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en-US" sz="1800" b="1">
                <a:solidFill>
                  <a:schemeClr val="accent1"/>
                </a:solidFill>
              </a:rPr>
              <a:t>India Emerging Markets Conference,    May  2009 (</a:t>
            </a:r>
            <a:fld id="{C2E26E4A-C766-493F-BE4B-35E7B596FB65}" type="slidenum">
              <a:rPr kumimoji="1" lang="en-US" altLang="en-US" sz="1800" b="1">
                <a:solidFill>
                  <a:schemeClr val="accent1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r>
              <a:rPr kumimoji="1" lang="en-US" altLang="en-US" sz="1800" b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75475" name="Text Box 19">
            <a:extLst>
              <a:ext uri="{FF2B5EF4-FFF2-40B4-BE49-F238E27FC236}">
                <a16:creationId xmlns:a16="http://schemas.microsoft.com/office/drawing/2014/main" id="{902F7EFE-ED37-4B6F-72DC-D355C8B44E06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8958791" y="6505983"/>
            <a:ext cx="15345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en-US" sz="1800" b="1">
                <a:solidFill>
                  <a:schemeClr val="accent1"/>
                </a:solidFill>
              </a:rPr>
              <a:t>Melvin Tooker</a:t>
            </a:r>
          </a:p>
        </p:txBody>
      </p:sp>
      <p:pic>
        <p:nvPicPr>
          <p:cNvPr id="275480" name="Picture 24">
            <a:extLst>
              <a:ext uri="{FF2B5EF4-FFF2-40B4-BE49-F238E27FC236}">
                <a16:creationId xmlns:a16="http://schemas.microsoft.com/office/drawing/2014/main" id="{78FF8A1E-D30D-BAB1-FB5B-FC07CE8C3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67" y="6062664"/>
            <a:ext cx="1083733" cy="5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C4039B35-1E38-842C-9F06-D68E705C4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1158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9C38230F-CC8B-BFDD-F441-38B2BC242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9753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5462" name="Text Box 6">
            <a:extLst>
              <a:ext uri="{FF2B5EF4-FFF2-40B4-BE49-F238E27FC236}">
                <a16:creationId xmlns:a16="http://schemas.microsoft.com/office/drawing/2014/main" id="{766D918D-3ECF-F78D-6FEE-CDD833986B1F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1277600" y="6458552"/>
            <a:ext cx="33866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en-US" sz="900" b="1"/>
              <a:t>2009</a:t>
            </a:r>
          </a:p>
        </p:txBody>
      </p:sp>
      <p:grpSp>
        <p:nvGrpSpPr>
          <p:cNvPr id="275483" name="Group 27">
            <a:extLst>
              <a:ext uri="{FF2B5EF4-FFF2-40B4-BE49-F238E27FC236}">
                <a16:creationId xmlns:a16="http://schemas.microsoft.com/office/drawing/2014/main" id="{FA502E4A-D4F4-06DF-C20D-1253E5B209E1}"/>
              </a:ext>
            </a:extLst>
          </p:cNvPr>
          <p:cNvGrpSpPr>
            <a:grpSpLocks/>
          </p:cNvGrpSpPr>
          <p:nvPr/>
        </p:nvGrpSpPr>
        <p:grpSpPr bwMode="auto">
          <a:xfrm>
            <a:off x="0" y="6324600"/>
            <a:ext cx="10972800" cy="152400"/>
            <a:chOff x="48" y="4032"/>
            <a:chExt cx="5136" cy="86"/>
          </a:xfrm>
        </p:grpSpPr>
        <p:sp>
          <p:nvSpPr>
            <p:cNvPr id="275484" name="Rectangle 28">
              <a:extLst>
                <a:ext uri="{FF2B5EF4-FFF2-40B4-BE49-F238E27FC236}">
                  <a16:creationId xmlns:a16="http://schemas.microsoft.com/office/drawing/2014/main" id="{2C42B1DA-9FBE-DAC5-BA0E-352228E157B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5485" name="Rectangle 29">
              <a:extLst>
                <a:ext uri="{FF2B5EF4-FFF2-40B4-BE49-F238E27FC236}">
                  <a16:creationId xmlns:a16="http://schemas.microsoft.com/office/drawing/2014/main" id="{1D608C72-08FF-048C-88D3-F7A87C6477E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5486" name="Rectangle 30">
              <a:extLst>
                <a:ext uri="{FF2B5EF4-FFF2-40B4-BE49-F238E27FC236}">
                  <a16:creationId xmlns:a16="http://schemas.microsoft.com/office/drawing/2014/main" id="{06448D5F-81FD-6DF6-FC66-62FCBA855AF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Ø"/>
              </a:pPr>
              <a:endParaRPr lang="en-US" altLang="en-US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14624076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Ø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5000"/>
        <a:buChar char="–"/>
        <a:defRPr sz="2400" b="1" kern="1200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6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341120"/>
            <a:ext cx="1121664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>
                <a:solidFill>
                  <a:schemeClr val="bg1"/>
                </a:solidFill>
              </a:rPr>
              <a:t>Meeting,  Location, Date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3278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>
                <a:solidFill>
                  <a:schemeClr val="bg1"/>
                </a:solidFill>
              </a:rPr>
              <a:t>Animal Science lecture, Madison, WI, April 2024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778240" y="6673279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>
                <a:solidFill>
                  <a:schemeClr val="bg1"/>
                </a:solidFill>
              </a:rPr>
              <a:t>VanRaden</a:t>
            </a:r>
          </a:p>
        </p:txBody>
      </p:sp>
    </p:spTree>
    <p:extLst>
      <p:ext uri="{BB962C8B-B14F-4D97-AF65-F5344CB8AC3E}">
        <p14:creationId xmlns:p14="http://schemas.microsoft.com/office/powerpoint/2010/main" val="209952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ransition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78875" indent="-378875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Symbol" pitchFamily="18" charset="2"/>
        <a:buChar char="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40296" indent="-380990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Arial" pitchFamily="34" charset="0"/>
        <a:buChar char="–"/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38738" indent="-298443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Calibri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vanraden@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ng.608" TargetMode="Externa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mj4.com/shows/the-morning-blend/blend-extra-celebrating-dairy-in-our-stat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ulvanraden.com/Nutrition.ht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ryagendatoday.com/News.aspx?nid=5557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hebullvine.com/donor-profile/khw-regiment-apple-red-et-everything-and-mor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100610040307/http:/www.secfac.wisc.edu/senate/2007/0205/1963(mem_res).pdf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C2A7-1041-1BD1-BBE6-DA5E87EF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6837"/>
            <a:ext cx="10363200" cy="244958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244270"/>
              </a:buClr>
              <a:buSzTx/>
              <a:buFont typeface="Symbol" pitchFamily="18" charset="2"/>
              <a:buNone/>
              <a:tabLst/>
              <a:defRPr/>
            </a:pPr>
            <a:r>
              <a:rPr lang="en-US" dirty="0"/>
              <a:t>A. B. Chapman Lecture</a:t>
            </a:r>
            <a:br>
              <a:rPr lang="en-US" dirty="0"/>
            </a:br>
            <a:b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 VanRaden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USDA, Animal Genomics and Improvement Laboratory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Beltsville, MD, USA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paul.vanraden@usda.gov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6108-4D09-269E-8AB4-838DD3548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Title:</a:t>
            </a:r>
          </a:p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/>
              <a:t>	Improving progress across generations of cows, farmers, and scientists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87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>
            <a:extLst>
              <a:ext uri="{FF2B5EF4-FFF2-40B4-BE49-F238E27FC236}">
                <a16:creationId xmlns:a16="http://schemas.microsoft.com/office/drawing/2014/main" id="{E7BF6D93-F6DC-CF30-8E93-2424AFB25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Genomic Relationship Matrix </a:t>
            </a:r>
            <a:r>
              <a:rPr lang="en-US" altLang="en-US" dirty="0">
                <a:solidFill>
                  <a:schemeClr val="accent5">
                    <a:lumMod val="90000"/>
                  </a:schemeClr>
                </a:solidFill>
              </a:rPr>
              <a:t>(2008 math) </a:t>
            </a:r>
            <a:endParaRPr lang="en-US" altLang="en-US" sz="2400" dirty="0">
              <a:solidFill>
                <a:schemeClr val="accent5">
                  <a:lumMod val="90000"/>
                </a:schemeClr>
              </a:solidFill>
            </a:endParaRPr>
          </a:p>
        </p:txBody>
      </p:sp>
      <p:graphicFrame>
        <p:nvGraphicFramePr>
          <p:cNvPr id="1075203" name="Group 3">
            <a:extLst>
              <a:ext uri="{FF2B5EF4-FFF2-40B4-BE49-F238E27FC236}">
                <a16:creationId xmlns:a16="http://schemas.microsoft.com/office/drawing/2014/main" id="{5F7711D9-EBFC-D190-EAAE-4BD0AE0EB47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133600" y="1600200"/>
          <a:ext cx="8001000" cy="4114800"/>
        </p:xfrm>
        <a:graphic>
          <a:graphicData uri="http://schemas.openxmlformats.org/drawingml/2006/table">
            <a:tbl>
              <a:tblPr/>
              <a:tblGrid>
                <a:gridCol w="1719263">
                  <a:extLst>
                    <a:ext uri="{9D8B030D-6E8A-4147-A177-3AD203B41FA5}">
                      <a16:colId xmlns:a16="http://schemas.microsoft.com/office/drawing/2014/main" val="3675888907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1172287642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1734083894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425137921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143343798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4290157388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86076369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560233140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Sire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Bull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16595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Manfred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.344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09229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Jezebel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1.131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.357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252686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Teamster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1.110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.292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801784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Dima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1.139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.401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290090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O-Man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1.166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.626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018596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Deva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1.148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.613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527511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O-Style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.292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.401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.626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.613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1.157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2811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>
            <a:extLst>
              <a:ext uri="{FF2B5EF4-FFF2-40B4-BE49-F238E27FC236}">
                <a16:creationId xmlns:a16="http://schemas.microsoft.com/office/drawing/2014/main" id="{E9B85265-19CB-2D96-5518-ACB343EA4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Difference (Genomic – Pedigree) </a:t>
            </a:r>
            <a:endParaRPr lang="en-US" altLang="en-US" sz="2400" dirty="0">
              <a:solidFill>
                <a:schemeClr val="hlink"/>
              </a:solidFill>
            </a:endParaRPr>
          </a:p>
        </p:txBody>
      </p:sp>
      <p:graphicFrame>
        <p:nvGraphicFramePr>
          <p:cNvPr id="1076227" name="Group 3">
            <a:extLst>
              <a:ext uri="{FF2B5EF4-FFF2-40B4-BE49-F238E27FC236}">
                <a16:creationId xmlns:a16="http://schemas.microsoft.com/office/drawing/2014/main" id="{709C4464-91C7-7DAF-EA0F-766946A67F4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133600" y="1600200"/>
          <a:ext cx="8001000" cy="4114800"/>
        </p:xfrm>
        <a:graphic>
          <a:graphicData uri="http://schemas.openxmlformats.org/drawingml/2006/table">
            <a:tbl>
              <a:tblPr/>
              <a:tblGrid>
                <a:gridCol w="1719263">
                  <a:extLst>
                    <a:ext uri="{9D8B030D-6E8A-4147-A177-3AD203B41FA5}">
                      <a16:colId xmlns:a16="http://schemas.microsoft.com/office/drawing/2014/main" val="844025930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3742596991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3740790211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1827662391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344020016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4140479291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364443557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871729061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Sire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Bull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365879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Manfred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40833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Jezebel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.095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.038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52343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Teamster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-.032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479173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Dima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.059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183282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O-Man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.121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.060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4709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Deva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.087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.040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121573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O-Style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-.032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.059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.060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.040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.114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6720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0FF8-A2BA-60D4-0D11-3A26DAA9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2008</a:t>
            </a:r>
            <a:r>
              <a:rPr lang="en-US" dirty="0"/>
              <a:t> Derivation of genomic relationship matrix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A7568-8CCD-5435-692B-2C17FE6EE0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Pages 1-3 of </a:t>
            </a:r>
            <a:r>
              <a:rPr lang="en-US" dirty="0">
                <a:highlight>
                  <a:srgbClr val="FFFF00"/>
                </a:highlight>
              </a:rPr>
              <a:t>1980</a:t>
            </a:r>
            <a:r>
              <a:rPr lang="en-US" dirty="0"/>
              <a:t> population genetics notes (U IL, Dairy Sci 316)</a:t>
            </a:r>
          </a:p>
          <a:p>
            <a:pPr lvl="1"/>
            <a:r>
              <a:rPr lang="en-US" dirty="0"/>
              <a:t>Let gene content be coded as 0, 1, or 2 copies of an allele</a:t>
            </a:r>
          </a:p>
          <a:p>
            <a:pPr lvl="1"/>
            <a:r>
              <a:rPr lang="en-US" dirty="0"/>
              <a:t>Mean of gene content is twice allele frequency = 2p</a:t>
            </a:r>
          </a:p>
          <a:p>
            <a:pPr lvl="1"/>
            <a:r>
              <a:rPr lang="en-US" dirty="0"/>
              <a:t>Variance of gene content = 2p(1-p)</a:t>
            </a:r>
          </a:p>
          <a:p>
            <a:r>
              <a:rPr lang="en-US" dirty="0"/>
              <a:t>Genomic relationship matrix algebra </a:t>
            </a:r>
            <a:r>
              <a:rPr lang="en-US" dirty="0">
                <a:highlight>
                  <a:srgbClr val="FFFF00"/>
                </a:highlight>
              </a:rPr>
              <a:t>2008</a:t>
            </a:r>
          </a:p>
          <a:p>
            <a:pPr lvl="1"/>
            <a:r>
              <a:rPr lang="en-US" dirty="0"/>
              <a:t>Define Z</a:t>
            </a:r>
            <a:r>
              <a:rPr lang="en-US" baseline="-25000" dirty="0"/>
              <a:t>ij</a:t>
            </a:r>
            <a:r>
              <a:rPr lang="en-US" dirty="0"/>
              <a:t> for locus </a:t>
            </a:r>
            <a:r>
              <a:rPr lang="en-US" dirty="0" err="1"/>
              <a:t>i</a:t>
            </a:r>
            <a:r>
              <a:rPr lang="en-US" dirty="0"/>
              <a:t>, animal j as the gene content – 2p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Subtract mean, divide by the sum of variances = ∑ 2p</a:t>
            </a:r>
            <a:r>
              <a:rPr lang="en-US" baseline="-25000" dirty="0"/>
              <a:t>i</a:t>
            </a:r>
            <a:r>
              <a:rPr lang="en-US" dirty="0"/>
              <a:t>(1-p</a:t>
            </a:r>
            <a:r>
              <a:rPr lang="en-US" baseline="-25000" dirty="0"/>
              <a:t>i</a:t>
            </a:r>
            <a:r>
              <a:rPr lang="en-US" dirty="0"/>
              <a:t>)</a:t>
            </a:r>
            <a:endParaRPr lang="en-US" baseline="-25000" dirty="0"/>
          </a:p>
          <a:p>
            <a:pPr marL="840296" marR="0" lvl="1" indent="-38099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/>
              <a:t>Matrix G = Z </a:t>
            </a:r>
            <a:r>
              <a:rPr lang="en-US" dirty="0" err="1"/>
              <a:t>Z</a:t>
            </a:r>
            <a:r>
              <a:rPr lang="en-US" dirty="0"/>
              <a:t>’ /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∑ 2p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(1-p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073DE-49DF-B322-BEE6-766A272D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840" y="0"/>
            <a:ext cx="1712039" cy="8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965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AF071-B98F-217E-19EC-5ED9DB0F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 relationship matrices: bovine vs. human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A1151-4971-491A-D52B-3F21C82CC2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Simple quadratic :</a:t>
            </a:r>
          </a:p>
          <a:p>
            <a:pPr lvl="1"/>
            <a:r>
              <a:rPr lang="en-US" dirty="0"/>
              <a:t>G = Z </a:t>
            </a:r>
            <a:r>
              <a:rPr lang="en-US" dirty="0" err="1"/>
              <a:t>Z</a:t>
            </a:r>
            <a:r>
              <a:rPr lang="en-US" dirty="0"/>
              <a:t>’ / Σ 2p</a:t>
            </a:r>
            <a:r>
              <a:rPr lang="en-US" baseline="-25000" dirty="0"/>
              <a:t>j</a:t>
            </a:r>
            <a:r>
              <a:rPr lang="en-US" dirty="0"/>
              <a:t>(1-p</a:t>
            </a:r>
            <a:r>
              <a:rPr lang="en-US" baseline="-25000" dirty="0"/>
              <a:t>j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Same math for each </a:t>
            </a:r>
            <a:r>
              <a:rPr lang="en-US" dirty="0" err="1"/>
              <a:t>G</a:t>
            </a:r>
            <a:r>
              <a:rPr lang="en-US" baseline="-25000" dirty="0" err="1"/>
              <a:t>ik</a:t>
            </a:r>
            <a:endParaRPr lang="en-US" dirty="0"/>
          </a:p>
          <a:p>
            <a:pPr lvl="1"/>
            <a:r>
              <a:rPr lang="en-US" dirty="0"/>
              <a:t>Clones related by 1.0</a:t>
            </a:r>
          </a:p>
          <a:p>
            <a:pPr lvl="1"/>
            <a:r>
              <a:rPr lang="en-US" dirty="0"/>
              <a:t>Positive semi-definite</a:t>
            </a:r>
          </a:p>
          <a:p>
            <a:r>
              <a:rPr lang="en-US" dirty="0"/>
              <a:t>VanRaden </a:t>
            </a:r>
            <a:r>
              <a:rPr lang="en-US" dirty="0">
                <a:highlight>
                  <a:srgbClr val="FFFF00"/>
                </a:highlight>
              </a:rPr>
              <a:t>2008</a:t>
            </a:r>
          </a:p>
          <a:p>
            <a:pPr lvl="1"/>
            <a:r>
              <a:rPr lang="en-US" dirty="0"/>
              <a:t>5300 citations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23B8A-3B10-57B3-396C-7BD21F6852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Different math for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G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ii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vs.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G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ij</a:t>
            </a:r>
            <a:r>
              <a:rPr lang="en-US" dirty="0"/>
              <a:t>:</a:t>
            </a:r>
          </a:p>
          <a:p>
            <a:pPr marL="840296" marR="0" lvl="1" indent="-38099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/>
              <a:t>Divide Z</a:t>
            </a:r>
            <a:r>
              <a:rPr lang="en-US" baseline="-25000" dirty="0"/>
              <a:t>ij</a:t>
            </a:r>
            <a:r>
              <a:rPr lang="en-US" dirty="0"/>
              <a:t> by sqrt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[2p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(1-p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)]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Diagonals G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ii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get a</a:t>
            </a:r>
            <a:r>
              <a:rPr lang="en-US" dirty="0">
                <a:solidFill>
                  <a:prstClr val="black"/>
                </a:solidFill>
              </a:rPr>
              <a:t>djusted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840296" marR="0" lvl="1" indent="-38099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Clones not related by 1.0</a:t>
            </a:r>
          </a:p>
          <a:p>
            <a:pPr lvl="1"/>
            <a:r>
              <a:rPr lang="en-US" dirty="0"/>
              <a:t>Negative eigenvalues</a:t>
            </a:r>
          </a:p>
          <a:p>
            <a:r>
              <a:rPr lang="en-US" dirty="0"/>
              <a:t>Yang et al </a:t>
            </a:r>
            <a:r>
              <a:rPr lang="en-US" dirty="0">
                <a:highlight>
                  <a:srgbClr val="FFFF00"/>
                </a:highlight>
              </a:rPr>
              <a:t>2010</a:t>
            </a:r>
          </a:p>
          <a:p>
            <a:pPr lvl="1"/>
            <a:r>
              <a:rPr lang="en-US" dirty="0"/>
              <a:t>4700 citations</a:t>
            </a:r>
          </a:p>
          <a:p>
            <a:pPr lvl="1"/>
            <a:r>
              <a:rPr lang="en-US" sz="2000" dirty="0">
                <a:hlinkClick r:id="rId2"/>
              </a:rPr>
              <a:t>https://www.nature.com/articles/ng.608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116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43FFCA-1EE6-E37A-14B8-7647BBDB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Yang et al (2010) math no longer used in GCTA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81DA08-BC78-DA6C-D673-340F91DEE2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Harding"/>
              </a:rPr>
              <a:t>“To obtain a genome-wide relationship, we combine 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Harding"/>
              </a:rPr>
              <a:t>A</a:t>
            </a:r>
            <a:r>
              <a:rPr lang="en-US" b="0" i="1" baseline="-25000" dirty="0" err="1">
                <a:solidFill>
                  <a:srgbClr val="222222"/>
                </a:solidFill>
                <a:effectLst/>
                <a:latin typeface="Harding"/>
              </a:rPr>
              <a:t>ijk</a:t>
            </a:r>
            <a:r>
              <a:rPr lang="en-US" b="0" i="0" dirty="0">
                <a:solidFill>
                  <a:srgbClr val="222222"/>
                </a:solidFill>
                <a:effectLst/>
                <a:latin typeface="Harding"/>
              </a:rPr>
              <a:t> for all of the SNPs using a common-sense weighting scheme,”</a:t>
            </a:r>
          </a:p>
          <a:p>
            <a:endParaRPr lang="en-US" b="0" dirty="0">
              <a:solidFill>
                <a:srgbClr val="222222"/>
              </a:solidFill>
              <a:latin typeface="Harding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Harding"/>
            </a:endParaRPr>
          </a:p>
          <a:p>
            <a:endParaRPr lang="en-US" b="0" dirty="0">
              <a:solidFill>
                <a:srgbClr val="222222"/>
              </a:solidFill>
              <a:latin typeface="Harding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Harding"/>
            </a:endParaRPr>
          </a:p>
          <a:p>
            <a:endParaRPr lang="en-US" b="0" dirty="0">
              <a:solidFill>
                <a:srgbClr val="222222"/>
              </a:solidFill>
              <a:latin typeface="Harding"/>
            </a:endParaRPr>
          </a:p>
          <a:p>
            <a:r>
              <a:rPr lang="en-US" b="0" dirty="0">
                <a:solidFill>
                  <a:srgbClr val="C00000"/>
                </a:solidFill>
                <a:latin typeface="Harding"/>
              </a:rPr>
              <a:t>NO! </a:t>
            </a:r>
            <a:r>
              <a:rPr lang="en-US" b="0" dirty="0">
                <a:solidFill>
                  <a:srgbClr val="222222"/>
                </a:solidFill>
                <a:latin typeface="Harding"/>
              </a:rPr>
              <a:t>Need to adjust off-diagonals by square root of 2 diagonals</a:t>
            </a:r>
            <a:endParaRPr lang="en-US" b="0" i="0" dirty="0">
              <a:solidFill>
                <a:srgbClr val="222222"/>
              </a:solidFill>
              <a:effectLst/>
              <a:latin typeface="Harding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3ED039-823C-1EB9-7905-E8D0F343C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18" y="2507434"/>
            <a:ext cx="9893642" cy="21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025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66A9-DC76-2EDA-5A8D-FBE8CABC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the Yang (2010) matrix positive semi-definite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5E266-4372-2C37-FAFF-DC74268BD8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Let W be a diagonal matrix with ratios of the 2 formulas</a:t>
            </a:r>
          </a:p>
          <a:p>
            <a:pPr lvl="1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6">
                    <a:lumMod val="50000"/>
                  </a:schemeClr>
                </a:solidFill>
              </a:rPr>
              <a:t>jj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= ∑</a:t>
            </a:r>
            <a:r>
              <a:rPr lang="en-US" baseline="-250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b="1" i="0" u="none" strike="noStrike" kern="1200" cap="none" spc="0" normalizeH="0" baseline="-2500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ij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2p</a:t>
            </a:r>
            <a:r>
              <a:rPr kumimoji="0" lang="en-US" b="1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/ [x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ij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– (1 + 2p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j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baseline="-25000" dirty="0" err="1">
                <a:solidFill>
                  <a:schemeClr val="accent6">
                    <a:lumMod val="50000"/>
                  </a:schemeClr>
                </a:solidFill>
              </a:rPr>
              <a:t>ij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+ 2p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j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] </a:t>
            </a:r>
          </a:p>
          <a:p>
            <a:r>
              <a:rPr lang="en-US" dirty="0"/>
              <a:t>Multiply all elements A</a:t>
            </a:r>
            <a:r>
              <a:rPr lang="en-US" baseline="-25000" dirty="0"/>
              <a:t>jk</a:t>
            </a:r>
            <a:r>
              <a:rPr lang="en-US" dirty="0"/>
              <a:t> by square roots of those ratios</a:t>
            </a:r>
          </a:p>
          <a:p>
            <a:pPr lvl="1"/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b="1" i="0" u="none" strike="noStrike" kern="1200" cap="none" spc="0" normalizeH="0" baseline="-2500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adjusted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.5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(X-2P)’(X-2P) W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.5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r>
              <a:rPr lang="en-US" dirty="0"/>
              <a:t>Analogous relationship matrices</a:t>
            </a:r>
          </a:p>
          <a:p>
            <a:pPr lvl="1"/>
            <a:r>
              <a:rPr lang="en-US" dirty="0"/>
              <a:t>Henderson (1975) numerator matrix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 = L D L’ </a:t>
            </a:r>
          </a:p>
          <a:p>
            <a:pPr lvl="1"/>
            <a:r>
              <a:rPr lang="en-US" dirty="0"/>
              <a:t>Wright (1922) correlation matrix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baseline="-25000" dirty="0" err="1">
                <a:solidFill>
                  <a:schemeClr val="accent6">
                    <a:lumMod val="50000"/>
                  </a:schemeClr>
                </a:solidFill>
              </a:rPr>
              <a:t>corr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= W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.5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/>
              <a:t>where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</a:t>
            </a:r>
            <a:r>
              <a:rPr lang="en-US"/>
              <a:t> is 1 </a:t>
            </a:r>
            <a:r>
              <a:rPr lang="en-US" dirty="0"/>
              <a:t>/ diagonal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baseline="-25000" dirty="0" err="1">
                <a:solidFill>
                  <a:schemeClr val="accent6">
                    <a:lumMod val="50000"/>
                  </a:schemeClr>
                </a:solidFill>
              </a:rPr>
              <a:t>ii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6171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F254A-AEC9-27A4-23B4-77615E7C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Single-step H matrix inverse - 2009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B8838-39DF-3ECA-892B-A520707329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May 4-6 </a:t>
            </a:r>
            <a:r>
              <a:rPr lang="en-US" dirty="0">
                <a:highlight>
                  <a:srgbClr val="FFFF00"/>
                </a:highlight>
              </a:rPr>
              <a:t>2009</a:t>
            </a:r>
            <a:r>
              <a:rPr lang="en-US" dirty="0"/>
              <a:t> meeting at UW - Madison:</a:t>
            </a:r>
          </a:p>
          <a:p>
            <a:pPr lvl="1"/>
            <a:r>
              <a:rPr lang="en-US" dirty="0"/>
              <a:t>Symposium on Statistical Genetics of Livestock for the Post-Genomic Era</a:t>
            </a:r>
          </a:p>
          <a:p>
            <a:r>
              <a:rPr lang="en-US" dirty="0"/>
              <a:t>May 11 email from Dave Johnson, LIC, NZL to Ignacy Misztal:</a:t>
            </a:r>
          </a:p>
          <a:p>
            <a:pPr lvl="1"/>
            <a:r>
              <a:rPr lang="en-US" dirty="0"/>
              <a:t>Good to meet you again last week. I have been thinking about your whole-population H matrix. It occurred to me, as I looked for something to do as I waited in LA airport, that H has a simple relatively sparse inverse. Namely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-1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= A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-1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+ {(0,0), (0,G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-1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– A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22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-1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)}</a:t>
            </a:r>
            <a:r>
              <a:rPr lang="en-US" dirty="0"/>
              <a:t>. Have you looked at this at all?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1422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7A9D3-C0FE-C90D-0CEF-10A3952C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SNP list history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AE96A26-C74A-D878-45D7-7AD4B6E831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6273437"/>
              </p:ext>
            </p:extLst>
          </p:nvPr>
        </p:nvGraphicFramePr>
        <p:xfrm>
          <a:off x="487363" y="1341438"/>
          <a:ext cx="1121727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77">
                  <a:extLst>
                    <a:ext uri="{9D8B030D-6E8A-4147-A177-3AD203B41FA5}">
                      <a16:colId xmlns:a16="http://schemas.microsoft.com/office/drawing/2014/main" val="4248041119"/>
                    </a:ext>
                  </a:extLst>
                </a:gridCol>
                <a:gridCol w="1652632">
                  <a:extLst>
                    <a:ext uri="{9D8B030D-6E8A-4147-A177-3AD203B41FA5}">
                      <a16:colId xmlns:a16="http://schemas.microsoft.com/office/drawing/2014/main" val="244302337"/>
                    </a:ext>
                  </a:extLst>
                </a:gridCol>
                <a:gridCol w="1115735">
                  <a:extLst>
                    <a:ext uri="{9D8B030D-6E8A-4147-A177-3AD203B41FA5}">
                      <a16:colId xmlns:a16="http://schemas.microsoft.com/office/drawing/2014/main" val="1888874224"/>
                    </a:ext>
                  </a:extLst>
                </a:gridCol>
                <a:gridCol w="3020037">
                  <a:extLst>
                    <a:ext uri="{9D8B030D-6E8A-4147-A177-3AD203B41FA5}">
                      <a16:colId xmlns:a16="http://schemas.microsoft.com/office/drawing/2014/main" val="2147623784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1743125072"/>
                    </a:ext>
                  </a:extLst>
                </a:gridCol>
                <a:gridCol w="1048624">
                  <a:extLst>
                    <a:ext uri="{9D8B030D-6E8A-4147-A177-3AD203B41FA5}">
                      <a16:colId xmlns:a16="http://schemas.microsoft.com/office/drawing/2014/main" val="1562674538"/>
                    </a:ext>
                  </a:extLst>
                </a:gridCol>
                <a:gridCol w="1266737">
                  <a:extLst>
                    <a:ext uri="{9D8B030D-6E8A-4147-A177-3AD203B41FA5}">
                      <a16:colId xmlns:a16="http://schemas.microsoft.com/office/drawing/2014/main" val="3088257295"/>
                    </a:ext>
                  </a:extLst>
                </a:gridCol>
                <a:gridCol w="908004">
                  <a:extLst>
                    <a:ext uri="{9D8B030D-6E8A-4147-A177-3AD203B41FA5}">
                      <a16:colId xmlns:a16="http://schemas.microsoft.com/office/drawing/2014/main" val="1069355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Added information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Markers </a:t>
                      </a:r>
                      <a:r>
                        <a:rPr lang="en-US" b="0" dirty="0">
                          <a:solidFill>
                            <a:srgbClr val="FFFF00"/>
                          </a:solidFill>
                        </a:rPr>
                        <a:t>(1000s)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 Reliability</a:t>
                      </a: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17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53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Parent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96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VanRaden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Chip genotypes (50K)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639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More breeds (JE, BS)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78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Wiggans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Add HD markers (GHD)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+26, 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495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Wiggans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Add HD markers (GH2)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688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VanRaden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Add sequence SNPs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151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Al-Khudhair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Add HD, other breeds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+5, 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396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5666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7D18-B9EA-1A76-E8DB-DDEBD778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from selected markers and QTLs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70BF8-2417-B5FC-AEE5-E01E3B434A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Predict 2022 from 2019 PTAs</a:t>
            </a:r>
          </a:p>
          <a:p>
            <a:r>
              <a:rPr lang="en-US" dirty="0"/>
              <a:t>6,899 young Holstein bulls now proven</a:t>
            </a:r>
          </a:p>
          <a:p>
            <a:r>
              <a:rPr lang="en-US" dirty="0"/>
              <a:t>Compare 3 SNP densities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79K</a:t>
            </a:r>
            <a:r>
              <a:rPr lang="en-US" dirty="0"/>
              <a:t> current SNP list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45K</a:t>
            </a:r>
            <a:r>
              <a:rPr lang="en-US" dirty="0"/>
              <a:t> with ¼ of the HD SNPs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35K</a:t>
            </a:r>
            <a:r>
              <a:rPr lang="en-US" dirty="0"/>
              <a:t> subset of 50K chip</a:t>
            </a:r>
          </a:p>
          <a:p>
            <a:r>
              <a:rPr lang="en-US" dirty="0"/>
              <a:t>~2% higher R</a:t>
            </a:r>
            <a:r>
              <a:rPr lang="en-US" baseline="30000" dirty="0"/>
              <a:t>2</a:t>
            </a:r>
            <a:r>
              <a:rPr lang="en-US" dirty="0"/>
              <a:t>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79K</a:t>
            </a:r>
            <a:r>
              <a:rPr lang="en-US" dirty="0"/>
              <a:t> vs.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45K</a:t>
            </a:r>
            <a:r>
              <a:rPr lang="en-US" dirty="0"/>
              <a:t>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3732626-ECA8-1E01-B02F-850F409E49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1789972"/>
              </p:ext>
            </p:extLst>
          </p:nvPr>
        </p:nvGraphicFramePr>
        <p:xfrm>
          <a:off x="6340475" y="1219200"/>
          <a:ext cx="53641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040">
                  <a:extLst>
                    <a:ext uri="{9D8B030D-6E8A-4147-A177-3AD203B41FA5}">
                      <a16:colId xmlns:a16="http://schemas.microsoft.com/office/drawing/2014/main" val="1830833910"/>
                    </a:ext>
                  </a:extLst>
                </a:gridCol>
                <a:gridCol w="1341040">
                  <a:extLst>
                    <a:ext uri="{9D8B030D-6E8A-4147-A177-3AD203B41FA5}">
                      <a16:colId xmlns:a16="http://schemas.microsoft.com/office/drawing/2014/main" val="3103534492"/>
                    </a:ext>
                  </a:extLst>
                </a:gridCol>
                <a:gridCol w="1341040">
                  <a:extLst>
                    <a:ext uri="{9D8B030D-6E8A-4147-A177-3AD203B41FA5}">
                      <a16:colId xmlns:a16="http://schemas.microsoft.com/office/drawing/2014/main" val="253424242"/>
                    </a:ext>
                  </a:extLst>
                </a:gridCol>
                <a:gridCol w="1341040">
                  <a:extLst>
                    <a:ext uri="{9D8B030D-6E8A-4147-A177-3AD203B41FA5}">
                      <a16:colId xmlns:a16="http://schemas.microsoft.com/office/drawing/2014/main" val="1605130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22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Squared correlations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43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30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81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517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8095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B83997-C631-7B6B-0EF0-CD0C8BE3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USDA PTAs calculated since </a:t>
            </a:r>
            <a:r>
              <a:rPr lang="en-US" dirty="0">
                <a:solidFill>
                  <a:srgbClr val="FFFF00"/>
                </a:solidFill>
              </a:rPr>
              <a:t>1926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0DA8C-3754-8C13-C193-2D0CC4DB64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Graves, R. R. </a:t>
            </a:r>
            <a:r>
              <a:rPr lang="en-US" dirty="0">
                <a:highlight>
                  <a:srgbClr val="FFFF00"/>
                </a:highlight>
              </a:rPr>
              <a:t>1926</a:t>
            </a:r>
            <a:r>
              <a:rPr lang="en-US" dirty="0"/>
              <a:t>.</a:t>
            </a:r>
          </a:p>
          <a:p>
            <a:r>
              <a:rPr lang="en-US" dirty="0"/>
              <a:t>Transmitting ability of twenty-three Holstein-Friesian sires. </a:t>
            </a:r>
          </a:p>
          <a:p>
            <a:r>
              <a:rPr lang="en-US" dirty="0"/>
              <a:t>USDA Dept. Bull. 1372.</a:t>
            </a:r>
          </a:p>
          <a:p>
            <a:r>
              <a:rPr lang="en-US" dirty="0"/>
              <a:t>Daughter-dam comparison</a:t>
            </a:r>
          </a:p>
          <a:p>
            <a:pPr lvl="1"/>
            <a:r>
              <a:rPr lang="en-US" dirty="0"/>
              <a:t>Mean yield of daughters minus dam’s yield</a:t>
            </a:r>
          </a:p>
          <a:p>
            <a:pPr lvl="1"/>
            <a:r>
              <a:rPr lang="en-US" dirty="0"/>
              <a:t>Method used until </a:t>
            </a:r>
            <a:r>
              <a:rPr lang="en-US" dirty="0">
                <a:highlight>
                  <a:srgbClr val="FFFF00"/>
                </a:highlight>
              </a:rPr>
              <a:t>1962</a:t>
            </a:r>
            <a:r>
              <a:rPr lang="en-US" dirty="0"/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D6B1E7C-BF79-4B7A-79DA-547373A66B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0475" y="1224397"/>
            <a:ext cx="5364163" cy="5110880"/>
          </a:xfrm>
        </p:spPr>
      </p:pic>
    </p:spTree>
    <p:extLst>
      <p:ext uri="{BB962C8B-B14F-4D97-AF65-F5344CB8AC3E}">
        <p14:creationId xmlns:p14="http://schemas.microsoft.com/office/powerpoint/2010/main" val="12696820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5A13-65FA-7ABA-8D11-C802C893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D86AB-6BCB-27D7-D627-8905D95B15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Examples of university research with long-lasting benefits</a:t>
            </a:r>
          </a:p>
          <a:p>
            <a:pPr lvl="1"/>
            <a:r>
              <a:rPr lang="en-US" dirty="0"/>
              <a:t>Early training and how useful it was over the decades</a:t>
            </a:r>
          </a:p>
          <a:p>
            <a:pPr lvl="1"/>
            <a:r>
              <a:rPr lang="en-US" dirty="0"/>
              <a:t>Postdoc research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(U WI)</a:t>
            </a:r>
          </a:p>
          <a:p>
            <a:pPr lvl="1"/>
            <a:r>
              <a:rPr lang="en-US" dirty="0"/>
              <a:t>Fellow graduate students</a:t>
            </a:r>
          </a:p>
          <a:p>
            <a:pPr lvl="1"/>
            <a:r>
              <a:rPr lang="en-US" dirty="0"/>
              <a:t>Other research more philosophical</a:t>
            </a:r>
          </a:p>
          <a:p>
            <a:r>
              <a:rPr lang="en-US" dirty="0"/>
              <a:t>Recent research on cloning</a:t>
            </a:r>
          </a:p>
          <a:p>
            <a:r>
              <a:rPr lang="en-US"/>
              <a:t>Genetic progress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5323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1F16-4712-E4A1-1D7A-87D7BC95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USDA PTA sent to WI in 1926 </a:t>
            </a:r>
            <a:r>
              <a:rPr lang="en-US" dirty="0">
                <a:solidFill>
                  <a:srgbClr val="FFFF00"/>
                </a:solidFill>
              </a:rPr>
              <a:t>(1 of the 23 bulls)</a:t>
            </a:r>
          </a:p>
        </p:txBody>
      </p:sp>
      <p:pic>
        <p:nvPicPr>
          <p:cNvPr id="5" name="Picture 4" descr="First USDA PTA from WI in 1926.">
            <a:extLst>
              <a:ext uri="{FF2B5EF4-FFF2-40B4-BE49-F238E27FC236}">
                <a16:creationId xmlns:a16="http://schemas.microsoft.com/office/drawing/2014/main" id="{A5359E33-3BD6-87B9-5C1A-DC4660420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4" b="5611"/>
          <a:stretch/>
        </p:blipFill>
        <p:spPr>
          <a:xfrm rot="5400000">
            <a:off x="1327299" y="-61404"/>
            <a:ext cx="5704077" cy="7518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964C09-1B8E-60A9-4710-E8540A5D58CC}"/>
              </a:ext>
            </a:extLst>
          </p:cNvPr>
          <p:cNvSpPr txBox="1"/>
          <p:nvPr/>
        </p:nvSpPr>
        <p:spPr>
          <a:xfrm>
            <a:off x="8658810" y="1020400"/>
            <a:ext cx="29648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Cedar Lawn Canary Paul 6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  <a:p>
            <a:r>
              <a:rPr lang="en-US" dirty="0"/>
              <a:t>Born: Nov 20, 1915</a:t>
            </a:r>
          </a:p>
          <a:p>
            <a:r>
              <a:rPr lang="en-US" dirty="0"/>
              <a:t>Sold for beef in Fall, 1926</a:t>
            </a:r>
          </a:p>
          <a:p>
            <a:endParaRPr lang="en-US" dirty="0"/>
          </a:p>
          <a:p>
            <a:r>
              <a:rPr lang="en-US" dirty="0"/>
              <a:t>HO registration: 173048</a:t>
            </a:r>
          </a:p>
          <a:p>
            <a:endParaRPr lang="en-US" dirty="0"/>
          </a:p>
          <a:p>
            <a:r>
              <a:rPr lang="en-US" dirty="0"/>
              <a:t>Owned by: Wm. </a:t>
            </a:r>
            <a:r>
              <a:rPr lang="en-US" dirty="0" err="1"/>
              <a:t>Pemperin</a:t>
            </a:r>
            <a:endParaRPr lang="en-US" dirty="0"/>
          </a:p>
          <a:p>
            <a:r>
              <a:rPr lang="en-US" dirty="0"/>
              <a:t>Bull Association: Allenton </a:t>
            </a:r>
            <a:r>
              <a:rPr lang="en-US" dirty="0" err="1"/>
              <a:t>Kohlsville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The farm began in 1847 in the West Bend area. In 1992 they moved to Farmington at the crossroads of </a:t>
            </a:r>
            <a:r>
              <a:rPr lang="en-US" dirty="0" err="1">
                <a:hlinkClick r:id="rId3"/>
              </a:rPr>
              <a:t>Cheeseville</a:t>
            </a:r>
            <a:r>
              <a:rPr lang="en-US" dirty="0">
                <a:hlinkClick r:id="rId3"/>
              </a:rPr>
              <a:t>. They are a family dairy farm with 230 dairy cows.</a:t>
            </a:r>
            <a:endParaRPr lang="en-US" dirty="0"/>
          </a:p>
          <a:p>
            <a:endParaRPr lang="en-US" dirty="0"/>
          </a:p>
          <a:p>
            <a:r>
              <a:rPr lang="en-US" dirty="0"/>
              <a:t>George and Kathy </a:t>
            </a:r>
            <a:r>
              <a:rPr lang="en-US" dirty="0" err="1"/>
              <a:t>Muth</a:t>
            </a:r>
            <a:r>
              <a:rPr lang="en-US" dirty="0"/>
              <a:t>, current owners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1147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B033-5879-47CD-410D-117DE639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2 of the first USDA PTA sent to WI in 1926</a:t>
            </a:r>
          </a:p>
        </p:txBody>
      </p:sp>
      <p:pic>
        <p:nvPicPr>
          <p:cNvPr id="4" name="Picture 3" descr="First USDA PTA sent to WI in 1926, page 2.">
            <a:extLst>
              <a:ext uri="{FF2B5EF4-FFF2-40B4-BE49-F238E27FC236}">
                <a16:creationId xmlns:a16="http://schemas.microsoft.com/office/drawing/2014/main" id="{95B35018-B657-4054-EFB8-885246D5D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4376"/>
          <a:stretch/>
        </p:blipFill>
        <p:spPr>
          <a:xfrm rot="5400000">
            <a:off x="1442995" y="-118633"/>
            <a:ext cx="5784635" cy="76952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C6846B-DC62-B7B3-BD21-F6C67FF7BA46}"/>
              </a:ext>
            </a:extLst>
          </p:cNvPr>
          <p:cNvSpPr txBox="1"/>
          <p:nvPr/>
        </p:nvSpPr>
        <p:spPr>
          <a:xfrm>
            <a:off x="8546223" y="1066732"/>
            <a:ext cx="3288914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14 daughter - dam pairs</a:t>
            </a:r>
          </a:p>
          <a:p>
            <a:endParaRPr lang="en-US" sz="2000" dirty="0"/>
          </a:p>
          <a:p>
            <a:r>
              <a:rPr lang="en-US" sz="2000" dirty="0"/>
              <a:t>Daughters produced less than</a:t>
            </a:r>
          </a:p>
          <a:p>
            <a:r>
              <a:rPr lang="en-US" sz="2000" dirty="0"/>
              <a:t>dams for Milk but excelled </a:t>
            </a:r>
          </a:p>
          <a:p>
            <a:r>
              <a:rPr lang="en-US" sz="2000" dirty="0"/>
              <a:t>dams for Butterfat.</a:t>
            </a:r>
          </a:p>
          <a:p>
            <a:endParaRPr lang="en-US" sz="2000" dirty="0"/>
          </a:p>
          <a:p>
            <a:r>
              <a:rPr lang="en-US" sz="2000" b="1" dirty="0"/>
              <a:t>Bull PTA:</a:t>
            </a:r>
          </a:p>
          <a:p>
            <a:r>
              <a:rPr lang="en-US" sz="2000" dirty="0">
                <a:solidFill>
                  <a:srgbClr val="C00000"/>
                </a:solidFill>
              </a:rPr>
              <a:t>-313 lbs. Milk</a:t>
            </a:r>
          </a:p>
          <a:p>
            <a:r>
              <a:rPr lang="en-US" sz="2000" dirty="0">
                <a:solidFill>
                  <a:srgbClr val="C00000"/>
                </a:solidFill>
              </a:rPr>
              <a:t>+11 lbs. Butterfat</a:t>
            </a:r>
          </a:p>
          <a:p>
            <a:endParaRPr lang="en-US" sz="2000" dirty="0"/>
          </a:p>
          <a:p>
            <a:r>
              <a:rPr lang="en-US" sz="2000" dirty="0"/>
              <a:t>Sire form sent 12-4-1926</a:t>
            </a:r>
          </a:p>
          <a:p>
            <a:r>
              <a:rPr lang="en-US" sz="2000" dirty="0"/>
              <a:t>Owner replied 2-25-1927</a:t>
            </a:r>
          </a:p>
          <a:p>
            <a:endParaRPr lang="en-US" sz="2000" dirty="0"/>
          </a:p>
          <a:p>
            <a:r>
              <a:rPr lang="en-US" sz="2000" dirty="0"/>
              <a:t>Is sire still alive? No</a:t>
            </a:r>
          </a:p>
          <a:p>
            <a:endParaRPr lang="en-US" sz="2000" dirty="0"/>
          </a:p>
          <a:p>
            <a:r>
              <a:rPr lang="en-US" sz="2000" dirty="0"/>
              <a:t>Sire sold for: Old age – unfit</a:t>
            </a:r>
          </a:p>
          <a:p>
            <a:r>
              <a:rPr lang="en-US" sz="2000" dirty="0"/>
              <a:t>for service</a:t>
            </a:r>
          </a:p>
        </p:txBody>
      </p:sp>
    </p:spTree>
    <p:extLst>
      <p:ext uri="{BB962C8B-B14F-4D97-AF65-F5344CB8AC3E}">
        <p14:creationId xmlns:p14="http://schemas.microsoft.com/office/powerpoint/2010/main" val="13684274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884" name="Picture 4">
            <a:extLst>
              <a:ext uri="{FF2B5EF4-FFF2-40B4-BE49-F238E27FC236}">
                <a16:creationId xmlns:a16="http://schemas.microsoft.com/office/drawing/2014/main" id="{117D0B42-B1C9-2B25-94A8-F0EB1937B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82" y="912686"/>
            <a:ext cx="4428876" cy="28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85" name="Picture 5">
            <a:extLst>
              <a:ext uri="{FF2B5EF4-FFF2-40B4-BE49-F238E27FC236}">
                <a16:creationId xmlns:a16="http://schemas.microsoft.com/office/drawing/2014/main" id="{99AE307E-9C2E-833B-D82D-1304AD4A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82" y="3763216"/>
            <a:ext cx="4428876" cy="28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2886" name="Text Box 6">
            <a:extLst>
              <a:ext uri="{FF2B5EF4-FFF2-40B4-BE49-F238E27FC236}">
                <a16:creationId xmlns:a16="http://schemas.microsoft.com/office/drawing/2014/main" id="{0213B5A1-CEC1-95ED-33F6-7A7C0A1DD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199" y="1066801"/>
            <a:ext cx="497266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hlink"/>
                </a:solidFill>
              </a:rPr>
              <a:t>Format 4 Postcard</a:t>
            </a:r>
          </a:p>
          <a:p>
            <a:pPr algn="ctr"/>
            <a:r>
              <a:rPr lang="en-US" altLang="en-US" sz="3600" b="1" dirty="0"/>
              <a:t>(305-d lactation record)</a:t>
            </a:r>
          </a:p>
          <a:p>
            <a:pPr algn="ctr"/>
            <a:endParaRPr lang="en-US" altLang="en-US" sz="3600" b="1" dirty="0"/>
          </a:p>
          <a:p>
            <a:pPr algn="ctr"/>
            <a:r>
              <a:rPr lang="en-US" altLang="en-US" sz="3600" b="1" dirty="0"/>
              <a:t>BDIM – 960</a:t>
            </a:r>
          </a:p>
          <a:p>
            <a:pPr algn="ctr"/>
            <a:endParaRPr lang="en-US" altLang="en-US" sz="3600" b="1" dirty="0"/>
          </a:p>
          <a:p>
            <a:pPr algn="ctr"/>
            <a:r>
              <a:rPr lang="en-US" altLang="en-US" sz="3600" b="1" dirty="0">
                <a:solidFill>
                  <a:schemeClr val="hlink"/>
                </a:solidFill>
              </a:rPr>
              <a:t>Used in 1930s</a:t>
            </a:r>
          </a:p>
        </p:txBody>
      </p:sp>
      <p:sp>
        <p:nvSpPr>
          <p:cNvPr id="762887" name="Text Box 7">
            <a:extLst>
              <a:ext uri="{FF2B5EF4-FFF2-40B4-BE49-F238E27FC236}">
                <a16:creationId xmlns:a16="http://schemas.microsoft.com/office/drawing/2014/main" id="{88989E89-7701-CF18-AA9E-79F310C4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110" y="5288874"/>
            <a:ext cx="43679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/>
              <a:t>Postage paid by USDA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20C2B-B6EA-4727-6C82-60F30D1C9C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2619" y="122238"/>
            <a:ext cx="10784656" cy="639762"/>
          </a:xfrm>
        </p:spPr>
        <p:txBody>
          <a:bodyPr/>
          <a:lstStyle/>
          <a:p>
            <a:r>
              <a:rPr lang="en-US" dirty="0"/>
              <a:t>Postcards used to send the </a:t>
            </a:r>
            <a:r>
              <a:rPr lang="en-US"/>
              <a:t>lactation records </a:t>
            </a:r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99C2B-14A0-736B-3D0F-EC9EFD32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1967</a:t>
            </a:r>
            <a:r>
              <a:rPr lang="en-US" dirty="0"/>
              <a:t>: Bulls are dangerous: Use AI instead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C560D-13C7-07D3-D32E-967F2941A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050"/>
            <a:ext cx="4798142" cy="4968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DD55B-574E-3F0A-0E37-3FAE8C664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152" y="1889051"/>
            <a:ext cx="7535848" cy="4968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B84071-A169-E847-9F7F-B58001D70F71}"/>
              </a:ext>
            </a:extLst>
          </p:cNvPr>
          <p:cNvSpPr txBox="1"/>
          <p:nvPr/>
        </p:nvSpPr>
        <p:spPr>
          <a:xfrm>
            <a:off x="577049" y="1063756"/>
            <a:ext cx="1027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4-H</a:t>
            </a:r>
            <a:r>
              <a:rPr lang="en-US" sz="2800" dirty="0"/>
              <a:t> photography project by sister Miriam 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(12 years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old) </a:t>
            </a:r>
            <a:r>
              <a:rPr lang="en-US" sz="2800" dirty="0"/>
              <a:t>and Paul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279822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5664-DDE6-2596-B80F-D4032B5A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Dairy Herd Improvement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D29B4-A25F-F4D2-09A0-189BC7B0F6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1969</a:t>
            </a:r>
            <a:r>
              <a:rPr lang="en-US" dirty="0"/>
              <a:t> 1</a:t>
            </a:r>
            <a:r>
              <a:rPr lang="en-US" baseline="30000" dirty="0"/>
              <a:t>st</a:t>
            </a:r>
            <a:r>
              <a:rPr lang="en-US" dirty="0"/>
              <a:t> 4-H talk title: DHIA</a:t>
            </a:r>
          </a:p>
          <a:p>
            <a:pPr lvl="1"/>
            <a:r>
              <a:rPr lang="en-US" dirty="0"/>
              <a:t>Age 9</a:t>
            </a:r>
          </a:p>
          <a:p>
            <a:r>
              <a:rPr lang="en-US" dirty="0">
                <a:highlight>
                  <a:srgbClr val="FFFF00"/>
                </a:highlight>
              </a:rPr>
              <a:t>1976</a:t>
            </a:r>
            <a:r>
              <a:rPr lang="en-US" dirty="0"/>
              <a:t> 1</a:t>
            </a:r>
            <a:r>
              <a:rPr lang="en-US" baseline="30000" dirty="0"/>
              <a:t>st</a:t>
            </a:r>
            <a:r>
              <a:rPr lang="en-US" dirty="0"/>
              <a:t> job: DHI supervisor</a:t>
            </a:r>
          </a:p>
          <a:p>
            <a:pPr lvl="1"/>
            <a:r>
              <a:rPr lang="en-US" dirty="0"/>
              <a:t>Age 16</a:t>
            </a:r>
          </a:p>
          <a:p>
            <a:pPr lvl="1"/>
            <a:r>
              <a:rPr lang="en-US" dirty="0"/>
              <a:t>Trained in Urbana at the Illinois Dairy Records Processing Center</a:t>
            </a:r>
          </a:p>
          <a:p>
            <a:pPr lvl="1"/>
            <a:r>
              <a:rPr lang="en-US" dirty="0"/>
              <a:t>Retrained in </a:t>
            </a:r>
            <a:r>
              <a:rPr lang="en-US" dirty="0">
                <a:highlight>
                  <a:srgbClr val="FFFF00"/>
                </a:highlight>
              </a:rPr>
              <a:t>1977</a:t>
            </a:r>
            <a:r>
              <a:rPr lang="en-US" dirty="0"/>
              <a:t> to send records to Mid-States DHI in Ames, 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37D0B-79BA-BC21-BF76-4AE5B569E5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1982-83</a:t>
            </a:r>
            <a:r>
              <a:rPr lang="en-US" dirty="0"/>
              <a:t> Shared office at Iowa State with Jay Mattison</a:t>
            </a:r>
          </a:p>
          <a:p>
            <a:pPr lvl="1"/>
            <a:r>
              <a:rPr lang="en-US" dirty="0"/>
              <a:t>He became CEO of NDHIA</a:t>
            </a:r>
          </a:p>
          <a:p>
            <a:pPr lvl="1"/>
            <a:r>
              <a:rPr lang="en-US" dirty="0"/>
              <a:t>Also Chair of the International Committee on Animal Recording (ICAR) </a:t>
            </a:r>
            <a:r>
              <a:rPr lang="en-US" dirty="0">
                <a:highlight>
                  <a:srgbClr val="FFFF00"/>
                </a:highlight>
              </a:rPr>
              <a:t>2017-2021</a:t>
            </a:r>
          </a:p>
          <a:p>
            <a:r>
              <a:rPr lang="en-US" dirty="0">
                <a:highlight>
                  <a:srgbClr val="FFFF00"/>
                </a:highlight>
              </a:rPr>
              <a:t>1988-2024</a:t>
            </a:r>
            <a:r>
              <a:rPr lang="en-US" dirty="0"/>
              <a:t> Improved genetic rankings using DHI data at USDA</a:t>
            </a:r>
          </a:p>
        </p:txBody>
      </p:sp>
    </p:spTree>
    <p:extLst>
      <p:ext uri="{BB962C8B-B14F-4D97-AF65-F5344CB8AC3E}">
        <p14:creationId xmlns:p14="http://schemas.microsoft.com/office/powerpoint/2010/main" val="147992570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7F8F5-AE6D-7694-B54A-8A698186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individual bulls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1E827-0685-D2B4-9B9E-693F34CCD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" y="1571348"/>
            <a:ext cx="5364480" cy="4768492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1980</a:t>
            </a:r>
            <a:r>
              <a:rPr lang="en-US" dirty="0"/>
              <a:t> undergrad term paper on bull Pawnee Farm Arlinda Chief:</a:t>
            </a:r>
          </a:p>
          <a:p>
            <a:r>
              <a:rPr lang="en-US" dirty="0"/>
              <a:t>“Only rarely does a bull come along… likely to have a tremendous influence on the breed” and I hand-calculated impact of each bull</a:t>
            </a:r>
          </a:p>
          <a:p>
            <a:r>
              <a:rPr lang="en-US" dirty="0">
                <a:highlight>
                  <a:srgbClr val="FFFF00"/>
                </a:highlight>
              </a:rPr>
              <a:t>1988</a:t>
            </a:r>
            <a:r>
              <a:rPr lang="en-US" dirty="0"/>
              <a:t> with Holstein USA, automated the top ancestor list still published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3C850-D4F6-D3F9-5E1F-43B4E3170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840" y="1571348"/>
            <a:ext cx="5364480" cy="4768492"/>
          </a:xfrm>
        </p:spPr>
        <p:txBody>
          <a:bodyPr/>
          <a:lstStyle/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2011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with U IL, found a recessive mutation in Chief causing abortions (HH1)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Global benefit of extra milk from 14% Chief genes was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$30 billion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vs. 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$420 million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cost of extra abortions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2024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Frequency of HH1 carriers decreased by selection from 4.2% in 2011 to 0.5% today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79700-FDFE-BBF4-3E65-9ABB310FD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736" y="1"/>
            <a:ext cx="1932264" cy="13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6325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256F-AEF3-7409-1BC0-BDDFFEF4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1984</a:t>
            </a:r>
            <a:r>
              <a:rPr lang="en-US"/>
              <a:t> journal paper </a:t>
            </a:r>
            <a:r>
              <a:rPr lang="en-US">
                <a:solidFill>
                  <a:srgbClr val="FFFFCC"/>
                </a:solidFill>
              </a:rPr>
              <a:t>(my first 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483A-9A35-9E90-DBD6-38C90BE11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Maximizing genetic gain under multiple-stage selection:</a:t>
            </a:r>
          </a:p>
          <a:p>
            <a:pPr lvl="1"/>
            <a:r>
              <a:rPr lang="en-US" dirty="0"/>
              <a:t>Choose animals with less mean but more variance</a:t>
            </a:r>
          </a:p>
          <a:p>
            <a:pPr lvl="1"/>
            <a:r>
              <a:rPr lang="en-US" dirty="0" err="1"/>
              <a:t>VanRaden,</a:t>
            </a:r>
            <a:r>
              <a:rPr lang="en-US" dirty="0"/>
              <a:t> P.M., A E. Freeman, and M.F. Rothschild. </a:t>
            </a:r>
            <a:r>
              <a:rPr lang="en-US" dirty="0">
                <a:highlight>
                  <a:srgbClr val="FFFF00"/>
                </a:highlight>
              </a:rPr>
              <a:t>1984</a:t>
            </a:r>
            <a:r>
              <a:rPr lang="en-US" dirty="0"/>
              <a:t>. J. Dairy Sci. 67:1761–1766.</a:t>
            </a:r>
          </a:p>
          <a:p>
            <a:pPr lvl="1"/>
            <a:r>
              <a:rPr lang="en-US" dirty="0"/>
              <a:t>C.R. Henderson said our conclusions were wrong</a:t>
            </a:r>
          </a:p>
          <a:p>
            <a:r>
              <a:rPr lang="en-US" dirty="0"/>
              <a:t>Published more papers on that topic over the decades:</a:t>
            </a:r>
          </a:p>
          <a:p>
            <a:pPr lvl="1"/>
            <a:r>
              <a:rPr lang="en-US" dirty="0"/>
              <a:t>Choose animals less inbred (</a:t>
            </a:r>
            <a:r>
              <a:rPr lang="en-US" dirty="0">
                <a:highlight>
                  <a:srgbClr val="FFFF00"/>
                </a:highlight>
              </a:rPr>
              <a:t>2006</a:t>
            </a:r>
            <a:r>
              <a:rPr lang="en-US" dirty="0"/>
              <a:t>), with rare favorable alleles (</a:t>
            </a:r>
            <a:r>
              <a:rPr lang="en-US" dirty="0">
                <a:highlight>
                  <a:srgbClr val="FFFF00"/>
                </a:highlight>
              </a:rPr>
              <a:t>2014</a:t>
            </a:r>
            <a:r>
              <a:rPr lang="en-US" dirty="0"/>
              <a:t>), or with more Mendelian Sampling variance (</a:t>
            </a:r>
            <a:r>
              <a:rPr lang="en-US" dirty="0">
                <a:highlight>
                  <a:srgbClr val="FFFF00"/>
                </a:highlight>
              </a:rPr>
              <a:t>2019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5441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0053-3067-2721-1BBF-1ADC5B2D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1984</a:t>
            </a:r>
            <a:r>
              <a:rPr lang="en-US" dirty="0"/>
              <a:t> reliability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C33CC-85F9-0C63-433C-FFB5476E6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Establishing bounds on the accuracies of predictions of breeding value. Master’s Thesis, ISU</a:t>
            </a:r>
          </a:p>
          <a:p>
            <a:r>
              <a:rPr lang="en-US" dirty="0"/>
              <a:t>Similar projects:</a:t>
            </a:r>
          </a:p>
          <a:p>
            <a:pPr lvl="1"/>
            <a:r>
              <a:rPr lang="en-US" dirty="0"/>
              <a:t>Daughter equivalents in “Derivation, calculation, and use of national animal model information”, </a:t>
            </a:r>
            <a:r>
              <a:rPr lang="en-US" dirty="0">
                <a:highlight>
                  <a:srgbClr val="FFFF00"/>
                </a:highlight>
              </a:rPr>
              <a:t>1991</a:t>
            </a:r>
          </a:p>
          <a:p>
            <a:pPr lvl="1"/>
            <a:r>
              <a:rPr lang="en-US" dirty="0"/>
              <a:t>“Reliability of genomic predictions for North American Holstein bulls”, </a:t>
            </a:r>
            <a:r>
              <a:rPr lang="en-US" dirty="0">
                <a:highlight>
                  <a:srgbClr val="FFFF00"/>
                </a:highlight>
              </a:rPr>
              <a:t>2009</a:t>
            </a:r>
          </a:p>
          <a:p>
            <a:r>
              <a:rPr lang="en-US" dirty="0"/>
              <a:t>Interbull Genomic Reliability Working Group, member </a:t>
            </a:r>
            <a:r>
              <a:rPr lang="en-US" dirty="0">
                <a:highlight>
                  <a:srgbClr val="FFFF00"/>
                </a:highlight>
              </a:rPr>
              <a:t>2013-2024</a:t>
            </a:r>
          </a:p>
        </p:txBody>
      </p:sp>
    </p:spTree>
    <p:extLst>
      <p:ext uri="{BB962C8B-B14F-4D97-AF65-F5344CB8AC3E}">
        <p14:creationId xmlns:p14="http://schemas.microsoft.com/office/powerpoint/2010/main" val="228861573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99CD-B958-DCE2-A3A5-3689EDE5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1986</a:t>
            </a:r>
            <a:r>
              <a:rPr lang="en-US"/>
              <a:t> REML variance estimation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61C00-E450-83FA-0C9A-AD396D7B58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Computational strategies for estimation of variance components. PhD thesis, ISU</a:t>
            </a:r>
          </a:p>
          <a:p>
            <a:r>
              <a:rPr lang="en-US" dirty="0"/>
              <a:t>Fortran programs used for:</a:t>
            </a:r>
          </a:p>
          <a:p>
            <a:pPr lvl="1"/>
            <a:r>
              <a:rPr lang="en-US" dirty="0"/>
              <a:t>Angus carcass trait EPDs (</a:t>
            </a:r>
            <a:r>
              <a:rPr lang="en-US" dirty="0">
                <a:highlight>
                  <a:srgbClr val="FFFF00"/>
                </a:highlight>
              </a:rPr>
              <a:t>1986-1997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Holstein productive life heritability (</a:t>
            </a:r>
            <a:r>
              <a:rPr lang="en-US" dirty="0">
                <a:highlight>
                  <a:srgbClr val="FFFF00"/>
                </a:highlight>
              </a:rPr>
              <a:t>1994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Fertility and type </a:t>
            </a:r>
            <a:r>
              <a:rPr lang="en-US" dirty="0" err="1"/>
              <a:t>heritabilities</a:t>
            </a:r>
            <a:r>
              <a:rPr lang="en-US" dirty="0"/>
              <a:t> and correlations (</a:t>
            </a:r>
            <a:r>
              <a:rPr lang="en-US" dirty="0">
                <a:highlight>
                  <a:srgbClr val="FFFF00"/>
                </a:highlight>
              </a:rPr>
              <a:t>2004, 2016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Heifer livability and abortion h</a:t>
            </a:r>
            <a:r>
              <a:rPr lang="en-US" baseline="30000" dirty="0"/>
              <a:t>2</a:t>
            </a:r>
            <a:r>
              <a:rPr lang="en-US" dirty="0"/>
              <a:t> (Neupane et al, </a:t>
            </a:r>
            <a:r>
              <a:rPr lang="en-US" dirty="0">
                <a:highlight>
                  <a:srgbClr val="FFFF00"/>
                </a:highlight>
              </a:rPr>
              <a:t>2021, 2023</a:t>
            </a:r>
            <a:r>
              <a:rPr lang="en-US" dirty="0"/>
              <a:t>)</a:t>
            </a:r>
          </a:p>
          <a:p>
            <a:r>
              <a:rPr lang="en-US" dirty="0"/>
              <a:t>Sire model still useful for many millions of records</a:t>
            </a:r>
          </a:p>
        </p:txBody>
      </p:sp>
    </p:spTree>
    <p:extLst>
      <p:ext uri="{BB962C8B-B14F-4D97-AF65-F5344CB8AC3E}">
        <p14:creationId xmlns:p14="http://schemas.microsoft.com/office/powerpoint/2010/main" val="328432619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077C-8076-6A18-BACB-137A859A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 anchor="ctr">
            <a:normAutofit/>
          </a:bodyPr>
          <a:lstStyle/>
          <a:p>
            <a:r>
              <a:rPr lang="en-US" dirty="0"/>
              <a:t>U WI postdoc Paul VanRaden </a:t>
            </a:r>
            <a:r>
              <a:rPr lang="en-US" dirty="0">
                <a:solidFill>
                  <a:srgbClr val="FFFF00"/>
                </a:solidFill>
              </a:rPr>
              <a:t>1987-88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3B6E67-E216-D1EB-C55F-FD34B7813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" y="1219200"/>
            <a:ext cx="5364480" cy="5120640"/>
          </a:xfrm>
        </p:spPr>
        <p:txBody>
          <a:bodyPr/>
          <a:lstStyle/>
          <a:p>
            <a:r>
              <a:rPr lang="en-US" dirty="0"/>
              <a:t>Office on 4</a:t>
            </a:r>
            <a:r>
              <a:rPr lang="en-US" baseline="30000" dirty="0"/>
              <a:t>th</a:t>
            </a:r>
            <a:r>
              <a:rPr lang="en-US" dirty="0"/>
              <a:t> floor An Sci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Red tapes </a:t>
            </a:r>
            <a:r>
              <a:rPr lang="en-US" dirty="0"/>
              <a:t>are USDA PTAs</a:t>
            </a:r>
          </a:p>
          <a:p>
            <a:r>
              <a:rPr lang="en-US" dirty="0"/>
              <a:t>Project was HAUSA type PTAs</a:t>
            </a:r>
          </a:p>
          <a:p>
            <a:pPr lvl="1"/>
            <a:r>
              <a:rPr lang="en-US" sz="2800" dirty="0"/>
              <a:t>U WI VAX computer retired</a:t>
            </a:r>
          </a:p>
          <a:p>
            <a:pPr lvl="1"/>
            <a:r>
              <a:rPr lang="en-US" sz="2800" dirty="0"/>
              <a:t>Animal breeding and weather forecasting were the 2 biggest computer users</a:t>
            </a:r>
          </a:p>
          <a:p>
            <a:pPr lvl="1"/>
            <a:r>
              <a:rPr lang="en-US" sz="2800" dirty="0"/>
              <a:t>New code to run in Vermont</a:t>
            </a:r>
          </a:p>
          <a:p>
            <a:r>
              <a:rPr lang="en-US" dirty="0"/>
              <a:t>Photo by Georgios Banos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F57B1-8903-1A7D-CF47-72B826F33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1229"/>
          <a:stretch/>
        </p:blipFill>
        <p:spPr>
          <a:xfrm>
            <a:off x="6339840" y="1219200"/>
            <a:ext cx="5364480" cy="512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36237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38E3-DCC4-1BFC-12F4-64040851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“New” </a:t>
            </a:r>
            <a:r>
              <a:rPr lang="en-US" dirty="0"/>
              <a:t>trait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EFC</a:t>
            </a:r>
            <a:r>
              <a:rPr lang="en-US" dirty="0"/>
              <a:t> added to Net Merit in </a:t>
            </a:r>
            <a:r>
              <a:rPr lang="en-US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6DE8-B96D-C36E-DD7E-7554AB3FAE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A.B.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Chapman</a:t>
            </a:r>
            <a:r>
              <a:rPr lang="en-US" sz="2800" dirty="0"/>
              <a:t> &amp; G.E. Dickerson. J. Animal Science,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1936</a:t>
            </a:r>
          </a:p>
          <a:p>
            <a:r>
              <a:rPr lang="en-US" sz="2800" dirty="0"/>
              <a:t>“The relation of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age at first calving</a:t>
            </a:r>
            <a:r>
              <a:rPr lang="en-US" sz="2800" dirty="0"/>
              <a:t> to butter-fat production in the first five lactations”</a:t>
            </a:r>
          </a:p>
          <a:p>
            <a:r>
              <a:rPr lang="en-US" sz="2800" dirty="0"/>
              <a:t>“based on the calving and production records of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253</a:t>
            </a:r>
            <a:r>
              <a:rPr lang="en-US" sz="2800" dirty="0"/>
              <a:t> Holstein cows from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40</a:t>
            </a:r>
            <a:r>
              <a:rPr lang="en-US" sz="2800" dirty="0"/>
              <a:t> herds in Wisconsin Dairy Herd Improvement Associations”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34AFA5-3D99-AA72-8850-58ED2466030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5934381"/>
              </p:ext>
            </p:extLst>
          </p:nvPr>
        </p:nvGraphicFramePr>
        <p:xfrm>
          <a:off x="6340475" y="1219200"/>
          <a:ext cx="536416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903">
                  <a:extLst>
                    <a:ext uri="{9D8B030D-6E8A-4147-A177-3AD203B41FA5}">
                      <a16:colId xmlns:a16="http://schemas.microsoft.com/office/drawing/2014/main" val="999182427"/>
                    </a:ext>
                  </a:extLst>
                </a:gridCol>
                <a:gridCol w="1670205">
                  <a:extLst>
                    <a:ext uri="{9D8B030D-6E8A-4147-A177-3AD203B41FA5}">
                      <a16:colId xmlns:a16="http://schemas.microsoft.com/office/drawing/2014/main" val="1039875558"/>
                    </a:ext>
                  </a:extLst>
                </a:gridCol>
                <a:gridCol w="1788054">
                  <a:extLst>
                    <a:ext uri="{9D8B030D-6E8A-4147-A177-3AD203B41FA5}">
                      <a16:colId xmlns:a16="http://schemas.microsoft.com/office/drawing/2014/main" val="3397192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313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Cows w/data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34,353,878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985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68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of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139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Abbreviation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589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 at first calving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Early first calving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20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Favorable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934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85651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CA00-D2CA-56D3-16A2-600A0AAB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“Cloud” computing, </a:t>
            </a:r>
            <a:r>
              <a:rPr lang="en-US" dirty="0">
                <a:solidFill>
                  <a:srgbClr val="FFFF00"/>
                </a:solidFill>
              </a:rPr>
              <a:t>1988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E8AEE-C9AE-4E05-3CA0-A726F023E5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Holstein staff flew data to Madison twice per year</a:t>
            </a:r>
          </a:p>
          <a:p>
            <a:r>
              <a:rPr lang="en-US" dirty="0"/>
              <a:t>“On-time delivery of PTAs is more important than better accuracy” (Holstein CEO)</a:t>
            </a:r>
          </a:p>
          <a:p>
            <a:r>
              <a:rPr lang="en-US" dirty="0"/>
              <a:t>MT sire model tested at IBM Research Center, Los Angeles</a:t>
            </a:r>
          </a:p>
          <a:p>
            <a:r>
              <a:rPr lang="en-US" dirty="0"/>
              <a:t>Research on memory sharing</a:t>
            </a:r>
          </a:p>
          <a:p>
            <a:r>
              <a:rPr lang="en-US" dirty="0"/>
              <a:t>Replaced by animal model of Ignacy Misztal in </a:t>
            </a:r>
            <a:r>
              <a:rPr lang="en-US" dirty="0">
                <a:highlight>
                  <a:srgbClr val="FFFF00"/>
                </a:highlight>
              </a:rPr>
              <a:t>1992</a:t>
            </a:r>
            <a:r>
              <a:rPr lang="en-US" dirty="0"/>
              <a:t> (U GA)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63E394-957B-A758-42BE-3537790D6B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4865" y="1227574"/>
            <a:ext cx="3514987" cy="510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9856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074B-BEE4-75C6-045C-8D86D28D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my fellow grad students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F40E22-DCEB-F26C-770F-227C53E2DF0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7821137"/>
              </p:ext>
            </p:extLst>
          </p:nvPr>
        </p:nvGraphicFramePr>
        <p:xfrm>
          <a:off x="488272" y="1341438"/>
          <a:ext cx="1121636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248">
                  <a:extLst>
                    <a:ext uri="{9D8B030D-6E8A-4147-A177-3AD203B41FA5}">
                      <a16:colId xmlns:a16="http://schemas.microsoft.com/office/drawing/2014/main" val="707343301"/>
                    </a:ext>
                  </a:extLst>
                </a:gridCol>
                <a:gridCol w="4669655">
                  <a:extLst>
                    <a:ext uri="{9D8B030D-6E8A-4147-A177-3AD203B41FA5}">
                      <a16:colId xmlns:a16="http://schemas.microsoft.com/office/drawing/2014/main" val="1467994631"/>
                    </a:ext>
                  </a:extLst>
                </a:gridCol>
                <a:gridCol w="1562470">
                  <a:extLst>
                    <a:ext uri="{9D8B030D-6E8A-4147-A177-3AD203B41FA5}">
                      <a16:colId xmlns:a16="http://schemas.microsoft.com/office/drawing/2014/main" val="3538349473"/>
                    </a:ext>
                  </a:extLst>
                </a:gridCol>
                <a:gridCol w="1663990">
                  <a:extLst>
                    <a:ext uri="{9D8B030D-6E8A-4147-A177-3AD203B41FA5}">
                      <a16:colId xmlns:a16="http://schemas.microsoft.com/office/drawing/2014/main" val="934588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Later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781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Bassam al-Safadi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Head, Biotechnology Research (govt)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Syria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109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Sawsan </a:t>
                      </a:r>
                      <a:r>
                        <a:rPr lang="en-US" sz="2200" dirty="0" err="1"/>
                        <a:t>Magid</a:t>
                      </a:r>
                      <a:r>
                        <a:rPr lang="en-US" sz="2200" dirty="0"/>
                        <a:t> (al-Sharifi)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Minister of Agriculture (govt)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Iraq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2004-5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324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/>
                        <a:t>M’Naouer</a:t>
                      </a:r>
                      <a:r>
                        <a:rPr lang="en-US" sz="2200" dirty="0"/>
                        <a:t> Djemali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Director of National Gene 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Tunisia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2006-12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04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Hiroshi Takahashi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Manager, Global Pig Farms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2000-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1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Sompop </a:t>
                      </a:r>
                      <a:r>
                        <a:rPr lang="en-US" sz="2200" dirty="0" err="1"/>
                        <a:t>Kassumma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Senior Officer, Livestock </a:t>
                      </a:r>
                      <a:r>
                        <a:rPr lang="en-US" sz="2200" dirty="0" err="1"/>
                        <a:t>Dvlp</a:t>
                      </a:r>
                      <a:r>
                        <a:rPr lang="en-US" sz="2200" dirty="0"/>
                        <a:t> (govt)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Thailand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2002-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92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Jay Mattison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CEO of NDHIA and Chair of ICAR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2017-21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579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Jean Bertrand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Dean, Undergrad Studies, Clemson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2021-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528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Mark Boggess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Director, US Meat Animal Res.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62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Georgios Banos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</a:t>
                      </a:r>
                      <a:r>
                        <a:rPr lang="en-US" sz="2200" baseline="30000" dirty="0"/>
                        <a:t>st</a:t>
                      </a:r>
                      <a:r>
                        <a:rPr lang="en-US" sz="2200" dirty="0"/>
                        <a:t> Director, Interbull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1992-99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20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Jack Dekkers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Distinguished Professor, Iowa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2013-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277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Chuck Sattler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Vice President-Genetics, Select Sires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2007-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1590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1A84B6-4344-3B50-9D45-81AE94374C18}"/>
              </a:ext>
            </a:extLst>
          </p:cNvPr>
          <p:cNvSpPr txBox="1"/>
          <p:nvPr/>
        </p:nvSpPr>
        <p:spPr>
          <a:xfrm>
            <a:off x="52631" y="4847208"/>
            <a:ext cx="4347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ISU</a:t>
            </a:r>
          </a:p>
          <a:p>
            <a:r>
              <a:rPr lang="en-US" sz="1100" dirty="0"/>
              <a:t>----</a:t>
            </a:r>
          </a:p>
          <a:p>
            <a:r>
              <a:rPr lang="en-US" sz="1100" dirty="0"/>
              <a:t>UWI</a:t>
            </a:r>
          </a:p>
        </p:txBody>
      </p:sp>
    </p:spTree>
    <p:extLst>
      <p:ext uri="{BB962C8B-B14F-4D97-AF65-F5344CB8AC3E}">
        <p14:creationId xmlns:p14="http://schemas.microsoft.com/office/powerpoint/2010/main" val="416483908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85B9-0F8D-186A-6F82-32911EA9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Cow size: First slide from my </a:t>
            </a:r>
            <a:r>
              <a:rPr lang="en-US">
                <a:solidFill>
                  <a:srgbClr val="FFFF00"/>
                </a:solidFill>
              </a:rPr>
              <a:t>1988</a:t>
            </a:r>
            <a:r>
              <a:rPr lang="en-US"/>
              <a:t> ADSA talk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7BA3DF-D5C6-E9D8-100B-9424D72864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90477" y="1081549"/>
            <a:ext cx="6925869" cy="51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8220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5A4E-38C5-5137-3DAB-E5248845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Cow size: Conclusions from my </a:t>
            </a:r>
            <a:r>
              <a:rPr lang="en-US">
                <a:solidFill>
                  <a:srgbClr val="FFFF00"/>
                </a:solidFill>
              </a:rPr>
              <a:t>1988</a:t>
            </a:r>
            <a:r>
              <a:rPr lang="en-US"/>
              <a:t> ADSA talk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7FF20-2383-0ADE-8D88-FA780663C8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a cow is bigger and gives more milk, that is good     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profitable</a:t>
            </a:r>
            <a:r>
              <a:rPr lang="en-US" dirty="0"/>
              <a:t>).</a:t>
            </a:r>
          </a:p>
          <a:p>
            <a:r>
              <a:rPr lang="en-US" dirty="0"/>
              <a:t>If a cow is bigger but does not give more milk, that is bad (</a:t>
            </a:r>
            <a:r>
              <a:rPr lang="en-US" dirty="0">
                <a:solidFill>
                  <a:srgbClr val="C00000"/>
                </a:solidFill>
              </a:rPr>
              <a:t>unprofitable</a:t>
            </a:r>
            <a:r>
              <a:rPr lang="en-US" dirty="0"/>
              <a:t>).</a:t>
            </a:r>
          </a:p>
          <a:p>
            <a:r>
              <a:rPr lang="en-US" dirty="0"/>
              <a:t>Relative emphasis should be 5 to -1 for production vs. body size.</a:t>
            </a:r>
          </a:p>
          <a:p>
            <a:r>
              <a:rPr lang="en-US" dirty="0"/>
              <a:t>Holstein Association should replace PTA Type with Body Size Composite (from U MN research).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[ADSA abstract presented in Edmonton, Alberta, Canada]</a:t>
            </a:r>
          </a:p>
          <a:p>
            <a:pPr marL="840296" marR="0" lvl="1" indent="-38099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P.M.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VanRaden,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 Dairy Sci 71(Suppl. 1):238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2547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CDD5-5BDF-4615-01C4-50F0DF6D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value of body size in Holsteins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EB6F7-0665-0B58-5403-6C9387570E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1988</a:t>
            </a:r>
            <a:r>
              <a:rPr lang="en-US" dirty="0"/>
              <a:t>: ADSA research suggested 5 to -1 emphasis</a:t>
            </a:r>
          </a:p>
          <a:p>
            <a:r>
              <a:rPr lang="en-US" dirty="0">
                <a:highlight>
                  <a:srgbClr val="FFFF00"/>
                </a:highlight>
              </a:rPr>
              <a:t>2000</a:t>
            </a:r>
            <a:r>
              <a:rPr lang="en-US" dirty="0"/>
              <a:t>: Net Merit $ had 15 to -1 emphasis on yield : cow size</a:t>
            </a:r>
          </a:p>
          <a:p>
            <a:r>
              <a:rPr lang="en-US" dirty="0">
                <a:highlight>
                  <a:srgbClr val="FFFF00"/>
                </a:highlight>
              </a:rPr>
              <a:t>2018</a:t>
            </a:r>
            <a:r>
              <a:rPr lang="en-US" dirty="0"/>
              <a:t>: Body size composite updated to body weight composite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Formula used data from 5 research herds (previously U MN)</a:t>
            </a:r>
          </a:p>
          <a:p>
            <a:r>
              <a:rPr lang="en-US" dirty="0">
                <a:highlight>
                  <a:srgbClr val="FFFF00"/>
                </a:highlight>
              </a:rPr>
              <a:t>2021</a:t>
            </a:r>
            <a:r>
              <a:rPr lang="en-US" dirty="0"/>
              <a:t>: NM$ penalty now 5 to -1 on yield : cow size, also Residual Feed Intake (RFI)</a:t>
            </a:r>
          </a:p>
          <a:p>
            <a:r>
              <a:rPr lang="en-US" dirty="0">
                <a:highlight>
                  <a:srgbClr val="FFFF00"/>
                </a:highlight>
              </a:rPr>
              <a:t>2021</a:t>
            </a:r>
            <a:r>
              <a:rPr lang="en-US" dirty="0"/>
              <a:t>: TPI includes small 29 to -1 penalty on cow size, some RFI</a:t>
            </a:r>
          </a:p>
          <a:p>
            <a:r>
              <a:rPr lang="en-US" dirty="0">
                <a:highlight>
                  <a:srgbClr val="FFFF00"/>
                </a:highlight>
              </a:rPr>
              <a:t>2023</a:t>
            </a:r>
            <a:r>
              <a:rPr lang="en-US" dirty="0"/>
              <a:t>: Canada still does not penalize large cows in their LPI index</a:t>
            </a:r>
          </a:p>
        </p:txBody>
      </p:sp>
    </p:spTree>
    <p:extLst>
      <p:ext uri="{BB962C8B-B14F-4D97-AF65-F5344CB8AC3E}">
        <p14:creationId xmlns:p14="http://schemas.microsoft.com/office/powerpoint/2010/main" val="143094511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21C9-D72B-4E26-A747-0518B1E6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1987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Least Cost Ration experiment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136C3-8169-487F-8095-52F2D9897E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Human least cost ration, every day for 37 years.</a:t>
            </a:r>
          </a:p>
          <a:p>
            <a:r>
              <a:rPr lang="en-US" sz="2800" dirty="0"/>
              <a:t>Invented by me in </a:t>
            </a:r>
            <a:r>
              <a:rPr lang="en-US" sz="2800" dirty="0">
                <a:highlight>
                  <a:srgbClr val="FFFF00"/>
                </a:highlight>
              </a:rPr>
              <a:t>1987</a:t>
            </a:r>
            <a:r>
              <a:rPr lang="en-US" sz="2800" dirty="0"/>
              <a:t> at Kohl’s food store (Metro Market), Madison, WI</a:t>
            </a:r>
          </a:p>
          <a:p>
            <a:r>
              <a:rPr lang="en-US" sz="2800" dirty="0"/>
              <a:t>Costs </a:t>
            </a:r>
            <a:r>
              <a:rPr lang="en-US" sz="2800" dirty="0">
                <a:solidFill>
                  <a:srgbClr val="00B050"/>
                </a:solidFill>
              </a:rPr>
              <a:t>$2.54 / day </a:t>
            </a:r>
            <a:r>
              <a:rPr lang="en-US" sz="2800" dirty="0"/>
              <a:t>for food, drink, and snacks</a:t>
            </a:r>
          </a:p>
          <a:p>
            <a:pPr lvl="1"/>
            <a:r>
              <a:rPr lang="en-US" sz="2800" dirty="0"/>
              <a:t>Breakfast: 3-day rotation of cheapest cereals + whole milk</a:t>
            </a:r>
          </a:p>
          <a:p>
            <a:pPr lvl="1"/>
            <a:r>
              <a:rPr lang="en-US" sz="2800" dirty="0"/>
              <a:t>Lunch: every day a bologna and peanut butter sandwich</a:t>
            </a:r>
          </a:p>
          <a:p>
            <a:pPr lvl="1"/>
            <a:r>
              <a:rPr lang="en-US" sz="2800" dirty="0"/>
              <a:t>Dinner: 4-day rotation of macaroni, spaghetti, rice, noodles</a:t>
            </a:r>
          </a:p>
          <a:p>
            <a:pPr lvl="1"/>
            <a:r>
              <a:rPr lang="en-US" sz="2800" dirty="0"/>
              <a:t>Dessert: every day ice cream</a:t>
            </a:r>
          </a:p>
          <a:p>
            <a:r>
              <a:rPr lang="en-US" sz="2800" dirty="0"/>
              <a:t>Prevents both starvation and obesity (100% successful so far)</a:t>
            </a:r>
          </a:p>
          <a:p>
            <a:endParaRPr lang="en-US" dirty="0"/>
          </a:p>
        </p:txBody>
      </p:sp>
      <p:pic>
        <p:nvPicPr>
          <p:cNvPr id="4" name="Picture 3" descr="dollar.jpg">
            <a:extLst>
              <a:ext uri="{FF2B5EF4-FFF2-40B4-BE49-F238E27FC236}">
                <a16:creationId xmlns:a16="http://schemas.microsoft.com/office/drawing/2014/main" id="{ABFBF628-761B-4231-87CA-7A392CC151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68365" y="0"/>
            <a:ext cx="923635" cy="9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9944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090D3-1D0C-A9BA-02B2-29A19D24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Daily food cost actual US$ or adjusted for inflation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EDF043-41FE-0DEA-B65F-5F31E6D443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9" y="1603268"/>
            <a:ext cx="10515702" cy="435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0C2040-0C37-EEF3-2FB8-511BC0901855}"/>
              </a:ext>
            </a:extLst>
          </p:cNvPr>
          <p:cNvSpPr txBox="1"/>
          <p:nvPr/>
        </p:nvSpPr>
        <p:spPr>
          <a:xfrm>
            <a:off x="3257049" y="997809"/>
            <a:ext cx="567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Available at </a:t>
            </a:r>
            <a:r>
              <a:rPr lang="en-US">
                <a:hlinkClick r:id="rId3"/>
              </a:rPr>
              <a:t>http://www.paulvanraden.com/Nutrition.htm</a:t>
            </a:r>
            <a:r>
              <a:rPr lang="en-US"/>
              <a:t> </a:t>
            </a:r>
          </a:p>
        </p:txBody>
      </p:sp>
      <p:pic>
        <p:nvPicPr>
          <p:cNvPr id="3" name="Picture 2" descr="dollar.jpg">
            <a:extLst>
              <a:ext uri="{FF2B5EF4-FFF2-40B4-BE49-F238E27FC236}">
                <a16:creationId xmlns:a16="http://schemas.microsoft.com/office/drawing/2014/main" id="{4EB06488-6753-94CD-213B-DD9763BAF8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68365" y="0"/>
            <a:ext cx="923635" cy="9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5859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EF8E-84D5-4589-E435-D0B3F88D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2020-2023</a:t>
            </a:r>
            <a:r>
              <a:rPr lang="en-US" b="1" dirty="0"/>
              <a:t> Weekly body weight history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6CE7B6-EC97-97CA-7D60-3D301D027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8478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dollar.jpg">
            <a:extLst>
              <a:ext uri="{FF2B5EF4-FFF2-40B4-BE49-F238E27FC236}">
                <a16:creationId xmlns:a16="http://schemas.microsoft.com/office/drawing/2014/main" id="{760705B7-8905-1134-CA7F-646956F903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68365" y="0"/>
            <a:ext cx="923635" cy="9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26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A04-FA88-BD4C-99D3-53B5FB23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matrix with clones: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54141-1DE5-FF4E-8C50-6A744AD045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Holstein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cow and her clone </a:t>
            </a:r>
            <a:endParaRPr lang="en-US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Nelsons Estimate Liz </a:t>
            </a:r>
          </a:p>
          <a:p>
            <a:pPr lvl="1"/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Nelsons Estimate Liz-2</a:t>
            </a:r>
          </a:p>
          <a:p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 All-American Winter Yearling, </a:t>
            </a:r>
            <a:r>
              <a:rPr lang="en-US" sz="32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2001</a:t>
            </a:r>
          </a:p>
          <a:p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Liz-2 was Junior Champion at World Dairy Expo in </a:t>
            </a:r>
            <a:r>
              <a:rPr lang="en-US" sz="32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2004</a:t>
            </a:r>
          </a:p>
          <a:p>
            <a:r>
              <a:rPr lang="en-US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progeny of Liz, </a:t>
            </a:r>
            <a:r>
              <a:rPr lang="en-US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Liz-2</a:t>
            </a:r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721A73-280B-7E5F-3D07-D54ACB43A6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9403" y="1326975"/>
            <a:ext cx="4517528" cy="3218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723CC-0FA3-3B19-319D-72F20BC1820F}"/>
              </a:ext>
            </a:extLst>
          </p:cNvPr>
          <p:cNvSpPr txBox="1"/>
          <p:nvPr/>
        </p:nvSpPr>
        <p:spPr>
          <a:xfrm>
            <a:off x="6639504" y="4766528"/>
            <a:ext cx="4069122" cy="88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 © Frank Robinson, Lodi, CA, USA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Nauman, D. 2011. Commitment got Nelsons Pronto Liz across.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http://www.dairyagendatoday.com/News.aspx?nid=5557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5831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C26D-618A-D8FD-5B17-703EE84D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Grand Champion in </a:t>
            </a:r>
            <a:r>
              <a:rPr lang="en-US">
                <a:solidFill>
                  <a:srgbClr val="FFFF00"/>
                </a:solidFill>
              </a:rPr>
              <a:t>2011</a:t>
            </a:r>
            <a:r>
              <a:rPr lang="en-US"/>
              <a:t>, Clone beat her in </a:t>
            </a:r>
            <a:r>
              <a:rPr lang="en-US">
                <a:solidFill>
                  <a:srgbClr val="FFFF00"/>
                </a:solidFill>
              </a:rPr>
              <a:t>2013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13A939-1496-4CBB-9C59-0BE7FB6C33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6587" y="1946504"/>
            <a:ext cx="4485714" cy="366666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4B3459-5A1E-5A09-FDBB-589C4BD79E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5021" y="1945215"/>
            <a:ext cx="5146584" cy="36666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584DEE-AD23-11C3-1015-9646FF05AD41}"/>
              </a:ext>
            </a:extLst>
          </p:cNvPr>
          <p:cNvSpPr txBox="1"/>
          <p:nvPr/>
        </p:nvSpPr>
        <p:spPr>
          <a:xfrm>
            <a:off x="926587" y="1306286"/>
            <a:ext cx="414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00FF"/>
                </a:highlight>
              </a:rPr>
              <a:t>Apple</a:t>
            </a:r>
            <a:r>
              <a:rPr lang="en-US" sz="2400"/>
              <a:t> – 2011 World Dairy Expo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0D15E-62E7-B0C0-470A-6EC624D9FD3B}"/>
              </a:ext>
            </a:extLst>
          </p:cNvPr>
          <p:cNvSpPr txBox="1"/>
          <p:nvPr/>
        </p:nvSpPr>
        <p:spPr>
          <a:xfrm>
            <a:off x="6095021" y="1306286"/>
            <a:ext cx="430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00FF"/>
                </a:highlight>
              </a:rPr>
              <a:t>Apple-3</a:t>
            </a:r>
            <a:r>
              <a:rPr lang="en-US" sz="2400"/>
              <a:t> – 2013 World Dairy Expo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B0CC-2E6F-7B88-83C3-EBB9DCF1EDE5}"/>
              </a:ext>
            </a:extLst>
          </p:cNvPr>
          <p:cNvSpPr txBox="1"/>
          <p:nvPr/>
        </p:nvSpPr>
        <p:spPr>
          <a:xfrm>
            <a:off x="5868139" y="5794419"/>
            <a:ext cx="5373465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Malcolm, D. 2019. </a:t>
            </a:r>
            <a:r>
              <a:rPr lang="en-US" sz="14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KHW Regiment Apple-Red-ET – Everything and more</a:t>
            </a:r>
            <a:r>
              <a:rPr lang="en-US" sz="14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Photo by The </a:t>
            </a:r>
            <a:r>
              <a:rPr lang="en-US" sz="14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Bullvine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Apple’s 9 clones added 325 more progeny.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1F1CA-763C-C433-796A-9FFF5D76FAFE}"/>
              </a:ext>
            </a:extLst>
          </p:cNvPr>
          <p:cNvSpPr txBox="1"/>
          <p:nvPr/>
        </p:nvSpPr>
        <p:spPr>
          <a:xfrm>
            <a:off x="926587" y="5791724"/>
            <a:ext cx="1907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Photo by Nina Linton</a:t>
            </a:r>
          </a:p>
          <a:p>
            <a:r>
              <a:rPr lang="en-US" sz="1400"/>
              <a:t>Apple had 361 progeny.</a:t>
            </a:r>
          </a:p>
        </p:txBody>
      </p:sp>
    </p:spTree>
    <p:extLst>
      <p:ext uri="{BB962C8B-B14F-4D97-AF65-F5344CB8AC3E}">
        <p14:creationId xmlns:p14="http://schemas.microsoft.com/office/powerpoint/2010/main" val="31895142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4B218-03B6-4F31-7E12-7A800EB3D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Fertility records available </a:t>
            </a:r>
            <a:r>
              <a:rPr lang="en-US" dirty="0">
                <a:solidFill>
                  <a:srgbClr val="FFFF00"/>
                </a:solidFill>
              </a:rPr>
              <a:t>1936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5B922-DCDE-D078-87AB-87819A877E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A.B.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Chapman</a:t>
            </a:r>
            <a:r>
              <a:rPr lang="en-US" sz="2800" dirty="0"/>
              <a:t> and L.E. </a:t>
            </a:r>
            <a:r>
              <a:rPr lang="en-US" sz="2800" dirty="0" err="1"/>
              <a:t>Casida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1936</a:t>
            </a:r>
            <a:r>
              <a:rPr lang="en-US" sz="2800" dirty="0"/>
              <a:t>. J. Anim. Sci</a:t>
            </a:r>
          </a:p>
          <a:p>
            <a:r>
              <a:rPr lang="en-US" sz="2800" dirty="0"/>
              <a:t>“Length of service period in relation to productive and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reproductive efficiency </a:t>
            </a:r>
            <a:r>
              <a:rPr lang="en-US" sz="2800" dirty="0"/>
              <a:t>in dairy cows”</a:t>
            </a:r>
          </a:p>
          <a:p>
            <a:r>
              <a:rPr lang="en-US" sz="2800" dirty="0"/>
              <a:t>“efficiency of production and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reproduction</a:t>
            </a:r>
            <a:r>
              <a:rPr lang="en-US" sz="2800" dirty="0"/>
              <a:t> has been studied in the records of one commercial and four Wisconsin experiment station herds.”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8B8DF13-1EBC-C278-7785-83FABC21EC5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8605488"/>
              </p:ext>
            </p:extLst>
          </p:nvPr>
        </p:nvGraphicFramePr>
        <p:xfrm>
          <a:off x="6340475" y="1219200"/>
          <a:ext cx="5364163" cy="432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742">
                  <a:extLst>
                    <a:ext uri="{9D8B030D-6E8A-4147-A177-3AD203B41FA5}">
                      <a16:colId xmlns:a16="http://schemas.microsoft.com/office/drawing/2014/main" val="1197351444"/>
                    </a:ext>
                  </a:extLst>
                </a:gridCol>
                <a:gridCol w="838900">
                  <a:extLst>
                    <a:ext uri="{9D8B030D-6E8A-4147-A177-3AD203B41FA5}">
                      <a16:colId xmlns:a16="http://schemas.microsoft.com/office/drawing/2014/main" val="3019648800"/>
                    </a:ext>
                  </a:extLst>
                </a:gridCol>
                <a:gridCol w="956345">
                  <a:extLst>
                    <a:ext uri="{9D8B030D-6E8A-4147-A177-3AD203B41FA5}">
                      <a16:colId xmlns:a16="http://schemas.microsoft.com/office/drawing/2014/main" val="1469530731"/>
                    </a:ext>
                  </a:extLst>
                </a:gridCol>
                <a:gridCol w="1235176">
                  <a:extLst>
                    <a:ext uri="{9D8B030D-6E8A-4147-A177-3AD203B41FA5}">
                      <a16:colId xmlns:a16="http://schemas.microsoft.com/office/drawing/2014/main" val="2426131724"/>
                    </a:ext>
                  </a:extLst>
                </a:gridCol>
              </a:tblGrid>
              <a:tr h="765982">
                <a:tc>
                  <a:txBody>
                    <a:bodyPr/>
                    <a:lstStyle/>
                    <a:p>
                      <a:r>
                        <a:rPr lang="en-US" dirty="0"/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since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Million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87209"/>
                  </a:ext>
                </a:extLst>
              </a:tr>
              <a:tr h="765982">
                <a:tc>
                  <a:txBody>
                    <a:bodyPr/>
                    <a:lstStyle/>
                    <a:p>
                      <a:r>
                        <a:rPr lang="en-US" dirty="0"/>
                        <a:t>Daughter Pregnancy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999423"/>
                  </a:ext>
                </a:extLst>
              </a:tr>
              <a:tr h="765982">
                <a:tc>
                  <a:txBody>
                    <a:bodyPr/>
                    <a:lstStyle/>
                    <a:p>
                      <a:r>
                        <a:rPr lang="en-US" dirty="0"/>
                        <a:t>Cow Conception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519196"/>
                  </a:ext>
                </a:extLst>
              </a:tr>
              <a:tr h="765982">
                <a:tc>
                  <a:txBody>
                    <a:bodyPr/>
                    <a:lstStyle/>
                    <a:p>
                      <a:r>
                        <a:rPr lang="en-US" dirty="0"/>
                        <a:t>Heifer Conception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46149"/>
                  </a:ext>
                </a:extLst>
              </a:tr>
              <a:tr h="1035494">
                <a:tc>
                  <a:txBody>
                    <a:bodyPr/>
                    <a:lstStyle/>
                    <a:p>
                      <a:r>
                        <a:rPr lang="en-US" dirty="0"/>
                        <a:t>Sire Conception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194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69693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735C-05B3-103B-4BCF-DF0F9C86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 codes in USA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4ADAE-84A9-F346-9475-8E5622B32E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Multiple birth codes:</a:t>
            </a:r>
          </a:p>
          <a:p>
            <a:pPr lvl="1">
              <a:defRPr/>
            </a:pPr>
            <a:r>
              <a:rPr lang="en-US">
                <a:solidFill>
                  <a:srgbClr val="9BBB59">
                    <a:lumMod val="50000"/>
                  </a:srgbClr>
                </a:solidFill>
              </a:rPr>
              <a:t>4,762</a:t>
            </a:r>
            <a:r>
              <a:rPr lang="en-US">
                <a:solidFill>
                  <a:prstClr val="black"/>
                </a:solidFill>
              </a:rPr>
              <a:t> pairs of natural identical twins </a:t>
            </a:r>
            <a:r>
              <a:rPr lang="en-US" b="0">
                <a:solidFill>
                  <a:prstClr val="black"/>
                </a:solidFill>
              </a:rPr>
              <a:t>(code 2 and verified by genotype)</a:t>
            </a:r>
          </a:p>
          <a:p>
            <a:pPr lvl="1">
              <a:defRPr/>
            </a:pPr>
            <a:r>
              <a:rPr lang="en-US">
                <a:solidFill>
                  <a:srgbClr val="9BBB59">
                    <a:lumMod val="50000"/>
                  </a:srgbClr>
                </a:solidFill>
              </a:rPr>
              <a:t>1,776</a:t>
            </a:r>
            <a:r>
              <a:rPr lang="en-US">
                <a:solidFill>
                  <a:prstClr val="black"/>
                </a:solidFill>
              </a:rPr>
              <a:t> split embryos </a:t>
            </a:r>
            <a:r>
              <a:rPr lang="en-US" b="0">
                <a:solidFill>
                  <a:prstClr val="black"/>
                </a:solidFill>
              </a:rPr>
              <a:t>(code 4)</a:t>
            </a:r>
          </a:p>
          <a:p>
            <a:pPr lvl="1">
              <a:defRPr/>
            </a:pPr>
            <a:r>
              <a:rPr lang="en-US">
                <a:solidFill>
                  <a:srgbClr val="9BBB59">
                    <a:lumMod val="50000"/>
                  </a:srgbClr>
                </a:solidFill>
              </a:rPr>
              <a:t>530</a:t>
            </a:r>
            <a:r>
              <a:rPr lang="en-US">
                <a:solidFill>
                  <a:prstClr val="black"/>
                </a:solidFill>
              </a:rPr>
              <a:t> nuclear transfer clones from embryos, calves, or adults </a:t>
            </a:r>
            <a:r>
              <a:rPr lang="en-US" b="0">
                <a:solidFill>
                  <a:prstClr val="black"/>
                </a:solidFill>
              </a:rPr>
              <a:t>(code 5)</a:t>
            </a:r>
          </a:p>
          <a:p>
            <a:r>
              <a:rPr lang="en-US"/>
              <a:t>From about 7 million animals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548C7D0-6928-265F-8854-84625D6F326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340475" y="1219200"/>
          <a:ext cx="536416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38">
                  <a:extLst>
                    <a:ext uri="{9D8B030D-6E8A-4147-A177-3AD203B41FA5}">
                      <a16:colId xmlns:a16="http://schemas.microsoft.com/office/drawing/2014/main" val="3301737801"/>
                    </a:ext>
                  </a:extLst>
                </a:gridCol>
                <a:gridCol w="4513724">
                  <a:extLst>
                    <a:ext uri="{9D8B030D-6E8A-4147-A177-3AD203B41FA5}">
                      <a16:colId xmlns:a16="http://schemas.microsoft.com/office/drawing/2014/main" val="2845621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Birth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60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88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Multiple birth (not from embryo transfer)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733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Birth from embryo transfer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624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Split embryo (artificially)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56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Clone from nuclear transfer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12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Embryo pedigree (implantation date stored as birth date)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311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79082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AE601-AB88-2483-D229-0DAC59A6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Revised genetic evaluation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C23A-B462-53AD-1008-FA511C2CF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prstClr val="black"/>
                </a:solidFill>
              </a:rPr>
              <a:t>Pedigree relationship matrix treated clones as full sibs but had </a:t>
            </a:r>
            <a:r>
              <a:rPr lang="en-US">
                <a:solidFill>
                  <a:srgbClr val="9BBB59">
                    <a:lumMod val="50000"/>
                  </a:srgbClr>
                </a:solidFill>
              </a:rPr>
              <a:t>&gt;7,000 </a:t>
            </a:r>
            <a:r>
              <a:rPr lang="en-US">
                <a:solidFill>
                  <a:prstClr val="black"/>
                </a:solidFill>
              </a:rPr>
              <a:t>copies of another animal’s DNA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Store a 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latin typeface="Calibri"/>
              </a:rPr>
              <a:t>source</a:t>
            </a:r>
            <a:r>
              <a:rPr lang="en-US">
                <a:solidFill>
                  <a:prstClr val="black"/>
                </a:solidFill>
                <a:latin typeface="Calibri"/>
              </a:rPr>
              <a:t> animal for each identical group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For progeny of clones, switch their sire or dam ID to 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latin typeface="Calibri"/>
              </a:rPr>
              <a:t>source</a:t>
            </a:r>
            <a:r>
              <a:rPr lang="en-US">
                <a:solidFill>
                  <a:prstClr val="black"/>
                </a:solidFill>
                <a:latin typeface="Calibri"/>
              </a:rPr>
              <a:t> ID 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Remove IDs of clones from the pedigree file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a separate permanent environment effect for each clone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After computing the EBVs:</a:t>
            </a:r>
          </a:p>
          <a:p>
            <a:pPr lvl="1" indent="-378875">
              <a:buFont typeface="Symbol" pitchFamily="18" charset="2"/>
              <a:buChar char=""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Copy the 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latin typeface="Calibri"/>
              </a:rPr>
              <a:t>source</a:t>
            </a:r>
            <a:r>
              <a:rPr lang="en-US">
                <a:solidFill>
                  <a:prstClr val="black"/>
                </a:solidFill>
                <a:latin typeface="Calibri"/>
              </a:rPr>
              <a:t> EBV back to the clones</a:t>
            </a:r>
          </a:p>
          <a:p>
            <a:pPr lvl="1" indent="-378875">
              <a:buFont typeface="Symbol" pitchFamily="18" charset="2"/>
              <a:buChar char=""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 the original pedigree in the public formats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9451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3015-26A4-CAE1-8227-5C512754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the new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36958-8CD4-47FB-404E-37D89FD831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/>
              <a:t> and 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en-US"/>
              <a:t> matrices match better</a:t>
            </a:r>
          </a:p>
          <a:p>
            <a:r>
              <a:rPr lang="en-US"/>
              <a:t>Genetic evaluations more precise for clones and progeny</a:t>
            </a:r>
          </a:p>
          <a:p>
            <a:r>
              <a:rPr lang="en-US"/>
              <a:t>Genomic evaluations now have identical polygenic effects</a:t>
            </a:r>
          </a:p>
          <a:p>
            <a:r>
              <a:rPr lang="en-US"/>
              <a:t>Identical EBVs in more trait groups such as type and calving</a:t>
            </a:r>
          </a:p>
          <a:p>
            <a:r>
              <a:rPr lang="en-US"/>
              <a:t>Combined progeny counts for cloned bulls instead of reporting </a:t>
            </a:r>
            <a:r>
              <a:rPr lang="en-US">
                <a:solidFill>
                  <a:schemeClr val="tx2">
                    <a:lumMod val="75000"/>
                  </a:schemeClr>
                </a:solidFill>
              </a:rPr>
              <a:t>(since 2008) </a:t>
            </a:r>
            <a:r>
              <a:rPr lang="en-US"/>
              <a:t>the daughter count of the clone with the most</a:t>
            </a:r>
          </a:p>
          <a:p>
            <a:r>
              <a:rPr lang="en-US"/>
              <a:t>More exact pedigree inbreeding coefficients for descendants of clones</a:t>
            </a:r>
          </a:p>
          <a:p>
            <a:r>
              <a:rPr lang="en-US"/>
              <a:t>Improved ancestor discovery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9505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AEC0-98DE-41CA-96A0-37AF9E3E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about cloning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F6033-6E69-4B77-B160-35BD4E8869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Genetic evaluations can account for identical animals:</a:t>
            </a:r>
          </a:p>
          <a:p>
            <a:pPr lvl="1"/>
            <a:r>
              <a:rPr lang="en-US"/>
              <a:t>Link progeny of clones to the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source</a:t>
            </a:r>
            <a:r>
              <a:rPr lang="en-US"/>
              <a:t> sire or dam</a:t>
            </a:r>
          </a:p>
          <a:p>
            <a:pPr lvl="1"/>
            <a:r>
              <a:rPr lang="en-US"/>
              <a:t>Remove clone copies from the pedigree before analysis</a:t>
            </a:r>
          </a:p>
          <a:p>
            <a:pPr lvl="1"/>
            <a:r>
              <a:rPr lang="en-US"/>
              <a:t>Restore clone IDs and copy EBVs from the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source</a:t>
            </a:r>
            <a:r>
              <a:rPr lang="en-US"/>
              <a:t> animal</a:t>
            </a:r>
          </a:p>
          <a:p>
            <a:r>
              <a:rPr lang="en-US"/>
              <a:t>Milk production was as expected but some other traits lower.</a:t>
            </a:r>
          </a:p>
          <a:p>
            <a:r>
              <a:rPr lang="en-US"/>
              <a:t>Many Holsteins may soon have clones in their pedigrees.</a:t>
            </a:r>
          </a:p>
          <a:p>
            <a:r>
              <a:rPr lang="en-US"/>
              <a:t>Cloning techniques also enable gene editing.</a:t>
            </a:r>
          </a:p>
          <a:p>
            <a:r>
              <a:rPr lang="en-US"/>
              <a:t>Models may need revision again for that technology.</a:t>
            </a:r>
          </a:p>
        </p:txBody>
      </p:sp>
    </p:spTree>
    <p:extLst>
      <p:ext uri="{BB962C8B-B14F-4D97-AF65-F5344CB8AC3E}">
        <p14:creationId xmlns:p14="http://schemas.microsoft.com/office/powerpoint/2010/main" val="196062228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424645-39C4-F43C-594B-6ADB513B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Cloning DNA or ideas?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AF5A5-9242-213D-78DE-35601C0023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Dentine, M.R. </a:t>
            </a:r>
            <a:r>
              <a:rPr lang="en-US" dirty="0">
                <a:highlight>
                  <a:srgbClr val="FFFF00"/>
                </a:highlight>
              </a:rPr>
              <a:t>2003</a:t>
            </a:r>
            <a:r>
              <a:rPr lang="en-US" dirty="0"/>
              <a:t>. “The future of animal genetics would be well served by hiring clones of Dr Ben.”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National Dairy Genetics Workshop honoring Dr. Ben McDaniel. </a:t>
            </a:r>
            <a:r>
              <a:rPr lang="en-US" dirty="0"/>
              <a:t>Raleigh, NC, p. 148.</a:t>
            </a:r>
          </a:p>
          <a:p>
            <a:r>
              <a:rPr lang="en-US" dirty="0"/>
              <a:t>Gretel Dentine was the first female dairy science professor at U WI (</a:t>
            </a:r>
            <a:r>
              <a:rPr lang="en-US" dirty="0">
                <a:highlight>
                  <a:srgbClr val="FFFF00"/>
                </a:highlight>
              </a:rPr>
              <a:t>1985</a:t>
            </a:r>
            <a:r>
              <a:rPr lang="en-US" dirty="0"/>
              <a:t>), then associate dean for research at CALS and executive director of the Wisconsin Agricultural Experiment Station.</a:t>
            </a:r>
          </a:p>
          <a:p>
            <a:r>
              <a:rPr lang="en-US" dirty="0"/>
              <a:t>Dr Ben was her major professor.</a:t>
            </a:r>
          </a:p>
        </p:txBody>
      </p:sp>
    </p:spTree>
    <p:extLst>
      <p:ext uri="{BB962C8B-B14F-4D97-AF65-F5344CB8AC3E}">
        <p14:creationId xmlns:p14="http://schemas.microsoft.com/office/powerpoint/2010/main" val="230183215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 counts by region</a:t>
            </a:r>
            <a:r>
              <a:rPr lang="en-US" dirty="0">
                <a:solidFill>
                  <a:srgbClr val="FFFF00"/>
                </a:solidFill>
              </a:rPr>
              <a:t> (June 2022)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17A77D-53CF-878B-1D6C-BDF36E4A2EB5}"/>
              </a:ext>
            </a:extLst>
          </p:cNvPr>
          <p:cNvGrpSpPr/>
          <p:nvPr/>
        </p:nvGrpSpPr>
        <p:grpSpPr>
          <a:xfrm>
            <a:off x="746760" y="999200"/>
            <a:ext cx="10698480" cy="5500776"/>
            <a:chOff x="746760" y="999200"/>
            <a:chExt cx="10698480" cy="5500776"/>
          </a:xfrm>
        </p:grpSpPr>
        <p:pic>
          <p:nvPicPr>
            <p:cNvPr id="14" name="Picture 13" descr="Map&#10;&#10;Description automatically generated">
              <a:extLst>
                <a:ext uri="{FF2B5EF4-FFF2-40B4-BE49-F238E27FC236}">
                  <a16:creationId xmlns:a16="http://schemas.microsoft.com/office/drawing/2014/main" id="{E4127C15-5CCA-CB8D-F9AA-4236AFE23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" y="999200"/>
              <a:ext cx="10698480" cy="550077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9ABA0A-F950-4B18-A2B7-0F0090C8A804}"/>
                </a:ext>
              </a:extLst>
            </p:cNvPr>
            <p:cNvSpPr txBox="1"/>
            <p:nvPr/>
          </p:nvSpPr>
          <p:spPr>
            <a:xfrm>
              <a:off x="8017565" y="2027583"/>
              <a:ext cx="1974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68,684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FF8887-8B1C-4DD4-BE02-AD216524CC61}"/>
                </a:ext>
              </a:extLst>
            </p:cNvPr>
            <p:cNvSpPr txBox="1"/>
            <p:nvPr/>
          </p:nvSpPr>
          <p:spPr>
            <a:xfrm>
              <a:off x="1630017" y="1963446"/>
              <a:ext cx="1974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4,974,462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B8E9DB-F751-40FE-9E13-55029D738B24}"/>
                </a:ext>
              </a:extLst>
            </p:cNvPr>
            <p:cNvSpPr txBox="1"/>
            <p:nvPr/>
          </p:nvSpPr>
          <p:spPr>
            <a:xfrm>
              <a:off x="8096262" y="3043440"/>
              <a:ext cx="1974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420,230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570155-18DB-4DA6-B903-5BBAD1CD3907}"/>
                </a:ext>
              </a:extLst>
            </p:cNvPr>
            <p:cNvSpPr txBox="1"/>
            <p:nvPr/>
          </p:nvSpPr>
          <p:spPr>
            <a:xfrm>
              <a:off x="9208809" y="5087680"/>
              <a:ext cx="1974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67,465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65C74E-8CEF-46C8-80B9-013CD9EE8A21}"/>
                </a:ext>
              </a:extLst>
            </p:cNvPr>
            <p:cNvSpPr txBox="1"/>
            <p:nvPr/>
          </p:nvSpPr>
          <p:spPr>
            <a:xfrm>
              <a:off x="3784610" y="4511112"/>
              <a:ext cx="1974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159,563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8534E6-C88C-4CCA-A2ED-1A2F293D340D}"/>
                </a:ext>
              </a:extLst>
            </p:cNvPr>
            <p:cNvSpPr txBox="1"/>
            <p:nvPr/>
          </p:nvSpPr>
          <p:spPr>
            <a:xfrm>
              <a:off x="6341165" y="5222810"/>
              <a:ext cx="1974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20,660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A38B4C-C052-4ACA-B7A0-3A943BA59778}"/>
                </a:ext>
              </a:extLst>
            </p:cNvPr>
            <p:cNvSpPr txBox="1"/>
            <p:nvPr/>
          </p:nvSpPr>
          <p:spPr>
            <a:xfrm>
              <a:off x="4804971" y="2659977"/>
              <a:ext cx="1974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447,423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585052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14DA-6BE3-E28B-233B-8B4933E8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progress </a:t>
            </a:r>
            <a:r>
              <a:rPr lang="en-US" dirty="0">
                <a:solidFill>
                  <a:srgbClr val="FFFF00"/>
                </a:solidFill>
              </a:rPr>
              <a:t>(Holstein)</a:t>
            </a:r>
            <a:endParaRPr lang="en-US" dirty="0"/>
          </a:p>
        </p:txBody>
      </p:sp>
      <p:pic>
        <p:nvPicPr>
          <p:cNvPr id="5" name="Content Placeholder 4" descr="A graph of a graph with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8AE353F6-C5E9-D683-161F-38DA8E8348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6" y="1189038"/>
            <a:ext cx="10896108" cy="5119687"/>
          </a:xfrm>
        </p:spPr>
      </p:pic>
      <p:pic>
        <p:nvPicPr>
          <p:cNvPr id="6" name="Picture 5" descr="http://www.holsteinplaza.com/common/assets/images/dam/46375-scaled-120x90.jpg">
            <a:extLst>
              <a:ext uri="{FF2B5EF4-FFF2-40B4-BE49-F238E27FC236}">
                <a16:creationId xmlns:a16="http://schemas.microsoft.com/office/drawing/2014/main" id="{17526761-8436-9E1E-4788-F591758F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6087" y="0"/>
            <a:ext cx="1213461" cy="859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38619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73B4-9725-4B33-AD87-26EC220C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50 years of genetic progress </a:t>
            </a:r>
            <a:r>
              <a:rPr lang="en-US" dirty="0">
                <a:solidFill>
                  <a:srgbClr val="FFFF00"/>
                </a:solidFill>
              </a:rPr>
              <a:t>(Cole, 2018)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697048-3709-4AB3-9736-E1AE1755A60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315616" y="1166327"/>
          <a:ext cx="9638525" cy="53262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61486">
                  <a:extLst>
                    <a:ext uri="{9D8B030D-6E8A-4147-A177-3AD203B41FA5}">
                      <a16:colId xmlns:a16="http://schemas.microsoft.com/office/drawing/2014/main" val="963468235"/>
                    </a:ext>
                  </a:extLst>
                </a:gridCol>
                <a:gridCol w="2398831">
                  <a:extLst>
                    <a:ext uri="{9D8B030D-6E8A-4147-A177-3AD203B41FA5}">
                      <a16:colId xmlns:a16="http://schemas.microsoft.com/office/drawing/2014/main" val="2400673874"/>
                    </a:ext>
                  </a:extLst>
                </a:gridCol>
                <a:gridCol w="1839104">
                  <a:extLst>
                    <a:ext uri="{9D8B030D-6E8A-4147-A177-3AD203B41FA5}">
                      <a16:colId xmlns:a16="http://schemas.microsoft.com/office/drawing/2014/main" val="2878285255"/>
                    </a:ext>
                  </a:extLst>
                </a:gridCol>
                <a:gridCol w="1839104">
                  <a:extLst>
                    <a:ext uri="{9D8B030D-6E8A-4147-A177-3AD203B41FA5}">
                      <a16:colId xmlns:a16="http://schemas.microsoft.com/office/drawing/2014/main" val="573120797"/>
                    </a:ext>
                  </a:extLst>
                </a:gridCol>
              </a:tblGrid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Trait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50-year progress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 mean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2067 mean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extLst>
                  <a:ext uri="{0D108BD9-81ED-4DB2-BD59-A6C34878D82A}">
                    <a16:rowId xmlns:a16="http://schemas.microsoft.com/office/drawing/2014/main" val="2408021007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Milk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(pounds)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+9,329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27,055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36,384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3163862185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Fat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(pounds)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+531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1,539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660422748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Protein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(pounds)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+342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825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1,167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2173488811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Productive life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(months)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+65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2306238383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Body size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(pounds)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–230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1,230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1566520729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Udder composite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+2.65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2.65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2666449828"/>
                  </a:ext>
                </a:extLst>
              </a:tr>
              <a:tr h="780568">
                <a:tc>
                  <a:txBody>
                    <a:bodyPr/>
                    <a:lstStyle/>
                    <a:p>
                      <a:r>
                        <a:rPr lang="en-US" dirty="0"/>
                        <a:t>Daughter pregnancy rate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4206957752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Cow conception rate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+42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3168673510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Heifer conception rate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+21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3952640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57851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2B15-7BE1-9B19-5A49-9475AD70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209E0-340A-9FC9-B2E6-4FD00F20DF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Some traits we select for today were pioneered by Dr Chapman</a:t>
            </a:r>
          </a:p>
          <a:p>
            <a:r>
              <a:rPr lang="en-US" dirty="0"/>
              <a:t>Knowledge from college remains useful across decades</a:t>
            </a:r>
          </a:p>
          <a:p>
            <a:r>
              <a:rPr lang="en-US" dirty="0"/>
              <a:t>Genetics, economics, etc. will always be useful</a:t>
            </a:r>
          </a:p>
          <a:p>
            <a:r>
              <a:rPr lang="en-US" dirty="0"/>
              <a:t>Foreign students can also have big impacts</a:t>
            </a:r>
          </a:p>
          <a:p>
            <a:r>
              <a:rPr lang="en-US" dirty="0"/>
              <a:t>PTAs calculated continuously by USDA </a:t>
            </a:r>
            <a:r>
              <a:rPr lang="en-US" dirty="0">
                <a:highlight>
                  <a:srgbClr val="FFFF00"/>
                </a:highlight>
              </a:rPr>
              <a:t>1926-2013</a:t>
            </a:r>
            <a:r>
              <a:rPr lang="en-US" dirty="0"/>
              <a:t>, then by CDCB</a:t>
            </a:r>
          </a:p>
          <a:p>
            <a:r>
              <a:rPr lang="en-US" dirty="0"/>
              <a:t>Genetic progress could be even faster over the next century with gene editing </a:t>
            </a:r>
            <a:r>
              <a:rPr lang="en-US"/>
              <a:t>or transgenics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3311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Acknowledgments and Disclaimers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Council on Dairy Cattle Breeding </a:t>
            </a:r>
            <a:r>
              <a:rPr lang="en-US" dirty="0">
                <a:solidFill>
                  <a:srgbClr val="244270"/>
                </a:solidFill>
              </a:rPr>
              <a:t>(CDCB) </a:t>
            </a:r>
            <a:r>
              <a:rPr lang="en-US" dirty="0"/>
              <a:t>and its </a:t>
            </a:r>
            <a:r>
              <a:rPr lang="en-US" dirty="0">
                <a:solidFill>
                  <a:srgbClr val="244270"/>
                </a:solidFill>
              </a:rPr>
              <a:t>industry suppliers </a:t>
            </a:r>
            <a:r>
              <a:rPr lang="en-US" dirty="0"/>
              <a:t>for data</a:t>
            </a:r>
          </a:p>
          <a:p>
            <a:pPr>
              <a:spcAft>
                <a:spcPts val="3600"/>
              </a:spcAft>
            </a:pPr>
            <a:r>
              <a:rPr lang="en-US" dirty="0">
                <a:solidFill>
                  <a:srgbClr val="244270"/>
                </a:solidFill>
              </a:rPr>
              <a:t>Taxpayers </a:t>
            </a:r>
            <a:r>
              <a:rPr lang="en-US" dirty="0"/>
              <a:t>for funding USDA-ARS-AGIL project 8042-31000-002-00, “Improving dairy animals by increasing accuracy of genomic prediction, evaluating new traits, and redefining selection goals”</a:t>
            </a:r>
          </a:p>
          <a:p>
            <a:pPr>
              <a:spcAft>
                <a:spcPts val="3600"/>
              </a:spcAft>
            </a:pPr>
            <a:r>
              <a:rPr lang="en-US" dirty="0">
                <a:solidFill>
                  <a:srgbClr val="244270"/>
                </a:solidFill>
              </a:rPr>
              <a:t>AGIL staff </a:t>
            </a:r>
            <a:r>
              <a:rPr lang="en-US" dirty="0"/>
              <a:t>for doing this research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sz="2000" dirty="0"/>
              <a:t>Mention of trade names or commercial products in this presentation is solely for the purpose of providing specific information and does not imply recommendation or endorsement by USDA; USDA is an equal opportunity provider and employer</a:t>
            </a:r>
          </a:p>
          <a:p>
            <a:pPr>
              <a:spcAft>
                <a:spcPts val="3600"/>
              </a:spcAft>
            </a:pPr>
            <a:endParaRPr lang="en-US" dirty="0"/>
          </a:p>
          <a:p>
            <a:pPr>
              <a:spcAft>
                <a:spcPts val="3600"/>
              </a:spcAft>
            </a:pPr>
            <a:endParaRPr lang="en-US" dirty="0"/>
          </a:p>
          <a:p>
            <a:pPr>
              <a:spcAft>
                <a:spcPts val="3600"/>
              </a:spcAft>
            </a:pP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57A3-EFE6-F5FD-71B8-FB3323B4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Chapman’s interests are still of great interest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F3546-26AF-53D1-0771-84C8C1246C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“Chapman continued his interest in Wright’s methods, especially inbreeding and selection theory, throughout his life.”</a:t>
            </a:r>
          </a:p>
          <a:p>
            <a:r>
              <a:rPr lang="en-US" dirty="0"/>
              <a:t>“Especially he was interested in the deleterious effects of inbreeding, as well as possible use of inbreeding for herd improvement after the model of hybrid maize.”</a:t>
            </a:r>
          </a:p>
          <a:p>
            <a:r>
              <a:rPr lang="en-US" dirty="0"/>
              <a:t>“A happy event in Chapman’s life was when his idol, Sewall Wright, decided to spend his retirement years in Madison. The Chapmans maintained happy and caring contacts with him…”</a:t>
            </a:r>
          </a:p>
          <a:p>
            <a:r>
              <a:rPr lang="en-US" dirty="0">
                <a:hlinkClick r:id="rId2"/>
              </a:rPr>
              <a:t>https://web.archive.org/web/20100610040307/http://www.secfac.wisc.edu/senate/2007/0205/1963(mem_res).pdf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6485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0EB1-5215-5223-CBB7-313131F3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for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9C57E-E037-0324-ECC9-B1474D14C4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50 min plus questions and answers, the audience on-site will be faculty, postdocs, graduate students, and industry partners. We will also have a live stream of your presentation. I agree with you: a variety of interrelated topics sounds great.</a:t>
            </a:r>
          </a:p>
          <a:p>
            <a:r>
              <a:rPr lang="en-US" dirty="0"/>
              <a:t>The research seminar will be at 4 PM in the MSABD building, room 1111. </a:t>
            </a:r>
          </a:p>
          <a:p>
            <a:r>
              <a:rPr lang="en-US" dirty="0"/>
              <a:t>The lecture for undergrads will be at 8:50 AM in the ANS building.</a:t>
            </a:r>
          </a:p>
        </p:txBody>
      </p:sp>
    </p:spTree>
    <p:extLst>
      <p:ext uri="{BB962C8B-B14F-4D97-AF65-F5344CB8AC3E}">
        <p14:creationId xmlns:p14="http://schemas.microsoft.com/office/powerpoint/2010/main" val="35250971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3C31-466A-EE32-58D0-F7E221D8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1922</a:t>
            </a:r>
            <a:r>
              <a:rPr lang="en-US" dirty="0"/>
              <a:t> pedigree relationship matrix – USDA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BEB3B-3702-76AB-A0DB-85A8EEA2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762"/>
            <a:ext cx="7090427" cy="573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699812-6041-0986-C8BE-B730BAC85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427" y="865762"/>
            <a:ext cx="4271479" cy="57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040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6E6-2637-F54D-97D5-66C5448F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Sewall Wright – Biography and USDA research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A6EABF-FD64-103C-1311-1E5F3F82169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03238" y="1189038"/>
          <a:ext cx="536416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634">
                  <a:extLst>
                    <a:ext uri="{9D8B030D-6E8A-4147-A177-3AD203B41FA5}">
                      <a16:colId xmlns:a16="http://schemas.microsoft.com/office/drawing/2014/main" val="3806583757"/>
                    </a:ext>
                  </a:extLst>
                </a:gridCol>
                <a:gridCol w="4505528">
                  <a:extLst>
                    <a:ext uri="{9D8B030D-6E8A-4147-A177-3AD203B41FA5}">
                      <a16:colId xmlns:a16="http://schemas.microsoft.com/office/drawing/2014/main" val="1061574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Research discoveries at USDA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9822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Cattle color inheritance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2689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Heritability (h</a:t>
                      </a:r>
                      <a:r>
                        <a:rPr lang="en-US" baseline="30000"/>
                        <a:t>2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8114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Livestock breeding (75-page book)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5901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Systems of mating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1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Multiple regression accuracy (R</a:t>
                      </a:r>
                      <a:r>
                        <a:rPr lang="en-US" baseline="30000"/>
                        <a:t>2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45677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Effective population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601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Correlation is not causation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51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Inbreeding coefficient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3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Path coefficients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27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Computing relationships and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848991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58FF1DA-240E-B87D-17CA-FEE13821136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340475" y="1189038"/>
          <a:ext cx="536416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993">
                  <a:extLst>
                    <a:ext uri="{9D8B030D-6E8A-4147-A177-3AD203B41FA5}">
                      <a16:colId xmlns:a16="http://schemas.microsoft.com/office/drawing/2014/main" val="416786377"/>
                    </a:ext>
                  </a:extLst>
                </a:gridCol>
                <a:gridCol w="2295728">
                  <a:extLst>
                    <a:ext uri="{9D8B030D-6E8A-4147-A177-3AD203B41FA5}">
                      <a16:colId xmlns:a16="http://schemas.microsoft.com/office/drawing/2014/main" val="3794991393"/>
                    </a:ext>
                  </a:extLst>
                </a:gridCol>
                <a:gridCol w="2210441">
                  <a:extLst>
                    <a:ext uri="{9D8B030D-6E8A-4147-A177-3AD203B41FA5}">
                      <a16:colId xmlns:a16="http://schemas.microsoft.com/office/drawing/2014/main" val="2720822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Biography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18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29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Raised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Galesburg, 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70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Galesburg, 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U. IL, Urbana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99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Harvard U.,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593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Beltsville, MD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5559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Chicago, 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514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Retired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Madison, WI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1815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Madison, WI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20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1546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577C-44B6-4CAB-CC62-E719B013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1922</a:t>
            </a:r>
            <a:r>
              <a:rPr lang="en-US" dirty="0"/>
              <a:t> Example pedigree: Shorthorns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C4C0A-495B-A86C-5ECD-9FA36AC7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99214" y="-374041"/>
            <a:ext cx="5769518" cy="825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881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>
            <a:extLst>
              <a:ext uri="{FF2B5EF4-FFF2-40B4-BE49-F238E27FC236}">
                <a16:creationId xmlns:a16="http://schemas.microsoft.com/office/drawing/2014/main" id="{D445A1CC-673F-6749-DF09-4714C4D1A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Pedigree Relationship Matrix </a:t>
            </a:r>
            <a:r>
              <a:rPr lang="en-US" altLang="en-US" dirty="0">
                <a:solidFill>
                  <a:schemeClr val="accent5">
                    <a:lumMod val="90000"/>
                  </a:schemeClr>
                </a:solidFill>
              </a:rPr>
              <a:t>(1922 math)</a:t>
            </a:r>
            <a:endParaRPr lang="en-US" altLang="en-US" sz="2400" dirty="0">
              <a:solidFill>
                <a:schemeClr val="accent5">
                  <a:lumMod val="90000"/>
                </a:schemeClr>
              </a:solidFill>
            </a:endParaRPr>
          </a:p>
        </p:txBody>
      </p:sp>
      <p:graphicFrame>
        <p:nvGraphicFramePr>
          <p:cNvPr id="1074179" name="Group 3">
            <a:extLst>
              <a:ext uri="{FF2B5EF4-FFF2-40B4-BE49-F238E27FC236}">
                <a16:creationId xmlns:a16="http://schemas.microsoft.com/office/drawing/2014/main" id="{F3B5BE06-8CD9-29E3-D403-00DAFA1C9A7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133600" y="1600200"/>
          <a:ext cx="8001000" cy="4114800"/>
        </p:xfrm>
        <a:graphic>
          <a:graphicData uri="http://schemas.openxmlformats.org/drawingml/2006/table">
            <a:tbl>
              <a:tblPr/>
              <a:tblGrid>
                <a:gridCol w="1719263">
                  <a:extLst>
                    <a:ext uri="{9D8B030D-6E8A-4147-A177-3AD203B41FA5}">
                      <a16:colId xmlns:a16="http://schemas.microsoft.com/office/drawing/2014/main" val="2727462576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760962783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1360939938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3298670795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362237018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105712801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339113931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407688135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Sire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Bull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36633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Manfred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1.053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.334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926660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Jezebel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1.037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.319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17384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Teamster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1.035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.324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227020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Dima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1.042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.342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383409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O-Man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1.045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.566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08114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Deva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1.060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.573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352562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O-Style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.566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.573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1.043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6262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vr02">
  <a:themeElements>
    <a:clrScheme name="pvr02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pvr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vr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r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r02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14120</TotalTime>
  <Words>3628</Words>
  <Application>Microsoft Office PowerPoint</Application>
  <PresentationFormat>Widescreen</PresentationFormat>
  <Paragraphs>765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Harding</vt:lpstr>
      <vt:lpstr>Symbol</vt:lpstr>
      <vt:lpstr>Wingdings</vt:lpstr>
      <vt:lpstr>AIP-2017 16-9 Slide Master</vt:lpstr>
      <vt:lpstr>1_pvr02</vt:lpstr>
      <vt:lpstr>1_AIP-2017 16-9 Slide Master</vt:lpstr>
      <vt:lpstr>A. B. Chapman Lecture  Paul VanRaden  USDA, Animal Genomics and Improvement Laboratory   Beltsville, MD, USA  paul.vanraden@usda.gov</vt:lpstr>
      <vt:lpstr>Topics</vt:lpstr>
      <vt:lpstr>“New” trait EFC added to Net Merit in 2021</vt:lpstr>
      <vt:lpstr>Fertility records available 1936 and 2024</vt:lpstr>
      <vt:lpstr>Chapman’s interests are still of great interest today</vt:lpstr>
      <vt:lpstr>1922 pedigree relationship matrix – USDA</vt:lpstr>
      <vt:lpstr>Sewall Wright – Biography and USDA research</vt:lpstr>
      <vt:lpstr>1922 Example pedigree: Shorthorns</vt:lpstr>
      <vt:lpstr>Pedigree Relationship Matrix (1922 math)</vt:lpstr>
      <vt:lpstr>Genomic Relationship Matrix (2008 math) </vt:lpstr>
      <vt:lpstr>Difference (Genomic – Pedigree) </vt:lpstr>
      <vt:lpstr>2008 Derivation of genomic relationship matrix</vt:lpstr>
      <vt:lpstr>Genomic relationship matrices: bovine vs. human</vt:lpstr>
      <vt:lpstr>Yang et al (2010) math no longer used in GCTA</vt:lpstr>
      <vt:lpstr>Make the Yang (2010) matrix positive semi-definite</vt:lpstr>
      <vt:lpstr>Single-step H matrix inverse - 2009</vt:lpstr>
      <vt:lpstr>USA SNP list history</vt:lpstr>
      <vt:lpstr>Benefits from selected markers and QTLs</vt:lpstr>
      <vt:lpstr>USDA PTAs calculated since 1926</vt:lpstr>
      <vt:lpstr>First USDA PTA sent to WI in 1926 (1 of the 23 bulls)</vt:lpstr>
      <vt:lpstr>Page 2 of the first USDA PTA sent to WI in 1926</vt:lpstr>
      <vt:lpstr>Postcards used to send the lactation records </vt:lpstr>
      <vt:lpstr>1967: Bulls are dangerous: Use AI instead</vt:lpstr>
      <vt:lpstr>Dairy Herd Improvement Association</vt:lpstr>
      <vt:lpstr>Impact of individual bulls</vt:lpstr>
      <vt:lpstr>1984 journal paper (my first one)</vt:lpstr>
      <vt:lpstr>1984 reliability estimation</vt:lpstr>
      <vt:lpstr>1986 REML variance estimation programs</vt:lpstr>
      <vt:lpstr>U WI postdoc Paul VanRaden 1987-88</vt:lpstr>
      <vt:lpstr>“Cloud” computing, 1988</vt:lpstr>
      <vt:lpstr>Some of my fellow grad students</vt:lpstr>
      <vt:lpstr>Cow size: First slide from my 1988 ADSA talk</vt:lpstr>
      <vt:lpstr>Cow size: Conclusions from my 1988 ADSA talk </vt:lpstr>
      <vt:lpstr>Economic value of body size in Holsteins</vt:lpstr>
      <vt:lpstr>1987 Least Cost Ration experiment</vt:lpstr>
      <vt:lpstr>Daily food cost actual US$ or adjusted for inflation</vt:lpstr>
      <vt:lpstr>2020-2023 Weekly body weight history</vt:lpstr>
      <vt:lpstr>Relationship matrix with clones: Example</vt:lpstr>
      <vt:lpstr>Grand Champion in 2011, Clone beat her in 2013</vt:lpstr>
      <vt:lpstr>Birth codes in USA data</vt:lpstr>
      <vt:lpstr>Revised genetic evaluation model</vt:lpstr>
      <vt:lpstr>Benefits of the new model</vt:lpstr>
      <vt:lpstr>Conclusions about cloning</vt:lpstr>
      <vt:lpstr>Cloning DNA or ideas?</vt:lpstr>
      <vt:lpstr>Genotype counts by region (June 2022)</vt:lpstr>
      <vt:lpstr>Genetic progress (Holstein)</vt:lpstr>
      <vt:lpstr>Predict 50 years of genetic progress (Cole, 2018) </vt:lpstr>
      <vt:lpstr>Conclusions</vt:lpstr>
      <vt:lpstr>Acknowledgments and Disclaimers</vt:lpstr>
      <vt:lpstr>Instructions for talk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GENO forms from 20 countries</dc:title>
  <dc:creator>Vanraden, Paul - REE-ARS</dc:creator>
  <cp:lastModifiedBy>Vanraden, Paul - REE-ARS</cp:lastModifiedBy>
  <cp:revision>2</cp:revision>
  <dcterms:created xsi:type="dcterms:W3CDTF">2023-07-19T01:23:10Z</dcterms:created>
  <dcterms:modified xsi:type="dcterms:W3CDTF">2024-04-25T20:18:35Z</dcterms:modified>
</cp:coreProperties>
</file>