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940" r:id="rId2"/>
    <p:sldId id="975" r:id="rId3"/>
    <p:sldId id="976" r:id="rId4"/>
    <p:sldId id="977" r:id="rId5"/>
    <p:sldId id="981" r:id="rId6"/>
    <p:sldId id="982" r:id="rId7"/>
    <p:sldId id="978" r:id="rId8"/>
    <p:sldId id="983" r:id="rId9"/>
    <p:sldId id="979" r:id="rId10"/>
    <p:sldId id="974" r:id="rId11"/>
    <p:sldId id="995" r:id="rId12"/>
    <p:sldId id="9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85D5F-A4E6-438D-8ECC-D0D423198364}" v="27" dt="2024-06-11T13:15:11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B1685D5F-A4E6-438D-8ECC-D0D423198364}"/>
    <pc:docChg chg="undo custSel addSld delSld modSld modMainMaster">
      <pc:chgData name="Vanraden, Paul - REE-ARS" userId="91602886-fe7f-4860-9714-56e67139aa92" providerId="ADAL" clId="{B1685D5F-A4E6-438D-8ECC-D0D423198364}" dt="2024-06-11T13:17:08.239" v="2984" actId="20577"/>
      <pc:docMkLst>
        <pc:docMk/>
      </pc:docMkLst>
      <pc:sldChg chg="modSp mod">
        <pc:chgData name="Vanraden, Paul - REE-ARS" userId="91602886-fe7f-4860-9714-56e67139aa92" providerId="ADAL" clId="{B1685D5F-A4E6-438D-8ECC-D0D423198364}" dt="2024-06-04T16:17:27.852" v="940" actId="20577"/>
        <pc:sldMkLst>
          <pc:docMk/>
          <pc:sldMk cId="1293771418" sldId="940"/>
        </pc:sldMkLst>
        <pc:spChg chg="mod">
          <ac:chgData name="Vanraden, Paul - REE-ARS" userId="91602886-fe7f-4860-9714-56e67139aa92" providerId="ADAL" clId="{B1685D5F-A4E6-438D-8ECC-D0D423198364}" dt="2024-06-04T16:17:27.852" v="940" actId="20577"/>
          <ac:spMkLst>
            <pc:docMk/>
            <pc:sldMk cId="1293771418" sldId="940"/>
            <ac:spMk id="3" creationId="{26919A1D-0124-3466-6C31-FAC31B5EF1AB}"/>
          </ac:spMkLst>
        </pc:spChg>
      </pc:sldChg>
      <pc:sldChg chg="modSp mod">
        <pc:chgData name="Vanraden, Paul - REE-ARS" userId="91602886-fe7f-4860-9714-56e67139aa92" providerId="ADAL" clId="{B1685D5F-A4E6-438D-8ECC-D0D423198364}" dt="2024-06-11T13:17:08.239" v="2984" actId="20577"/>
        <pc:sldMkLst>
          <pc:docMk/>
          <pc:sldMk cId="2689413053" sldId="974"/>
        </pc:sldMkLst>
        <pc:spChg chg="mod">
          <ac:chgData name="Vanraden, Paul - REE-ARS" userId="91602886-fe7f-4860-9714-56e67139aa92" providerId="ADAL" clId="{B1685D5F-A4E6-438D-8ECC-D0D423198364}" dt="2024-06-11T02:29:40.412" v="2813" actId="20577"/>
          <ac:spMkLst>
            <pc:docMk/>
            <pc:sldMk cId="2689413053" sldId="974"/>
            <ac:spMk id="2" creationId="{AFEF67C0-24FE-F38C-86D4-E702956C1557}"/>
          </ac:spMkLst>
        </pc:spChg>
        <pc:spChg chg="mod">
          <ac:chgData name="Vanraden, Paul - REE-ARS" userId="91602886-fe7f-4860-9714-56e67139aa92" providerId="ADAL" clId="{B1685D5F-A4E6-438D-8ECC-D0D423198364}" dt="2024-06-11T13:17:08.239" v="2984" actId="20577"/>
          <ac:spMkLst>
            <pc:docMk/>
            <pc:sldMk cId="2689413053" sldId="974"/>
            <ac:spMk id="3" creationId="{30532D80-236B-B3E7-3BB8-ED7529D2692F}"/>
          </ac:spMkLst>
        </pc:spChg>
      </pc:sldChg>
      <pc:sldChg chg="modSp mod">
        <pc:chgData name="Vanraden, Paul - REE-ARS" userId="91602886-fe7f-4860-9714-56e67139aa92" providerId="ADAL" clId="{B1685D5F-A4E6-438D-8ECC-D0D423198364}" dt="2024-06-11T12:35:28.318" v="2885" actId="20577"/>
        <pc:sldMkLst>
          <pc:docMk/>
          <pc:sldMk cId="1465453149" sldId="975"/>
        </pc:sldMkLst>
        <pc:spChg chg="mod">
          <ac:chgData name="Vanraden, Paul - REE-ARS" userId="91602886-fe7f-4860-9714-56e67139aa92" providerId="ADAL" clId="{B1685D5F-A4E6-438D-8ECC-D0D423198364}" dt="2024-06-11T12:35:28.318" v="2885" actId="20577"/>
          <ac:spMkLst>
            <pc:docMk/>
            <pc:sldMk cId="1465453149" sldId="975"/>
            <ac:spMk id="3" creationId="{3DBB1BF9-5F73-50A6-D827-78231D5CA203}"/>
          </ac:spMkLst>
        </pc:spChg>
      </pc:sldChg>
      <pc:sldChg chg="modSp mod">
        <pc:chgData name="Vanraden, Paul - REE-ARS" userId="91602886-fe7f-4860-9714-56e67139aa92" providerId="ADAL" clId="{B1685D5F-A4E6-438D-8ECC-D0D423198364}" dt="2024-06-04T15:24:26.771" v="748" actId="13926"/>
        <pc:sldMkLst>
          <pc:docMk/>
          <pc:sldMk cId="3560884266" sldId="976"/>
        </pc:sldMkLst>
        <pc:spChg chg="mod">
          <ac:chgData name="Vanraden, Paul - REE-ARS" userId="91602886-fe7f-4860-9714-56e67139aa92" providerId="ADAL" clId="{B1685D5F-A4E6-438D-8ECC-D0D423198364}" dt="2024-06-04T15:24:26.771" v="748" actId="13926"/>
          <ac:spMkLst>
            <pc:docMk/>
            <pc:sldMk cId="3560884266" sldId="976"/>
            <ac:spMk id="3" creationId="{3406EDEA-F59B-3302-9195-E16951A826A0}"/>
          </ac:spMkLst>
        </pc:spChg>
      </pc:sldChg>
      <pc:sldChg chg="modSp mod">
        <pc:chgData name="Vanraden, Paul - REE-ARS" userId="91602886-fe7f-4860-9714-56e67139aa92" providerId="ADAL" clId="{B1685D5F-A4E6-438D-8ECC-D0D423198364}" dt="2024-06-11T12:48:59.619" v="2922" actId="20577"/>
        <pc:sldMkLst>
          <pc:docMk/>
          <pc:sldMk cId="1506423608" sldId="977"/>
        </pc:sldMkLst>
        <pc:spChg chg="mod">
          <ac:chgData name="Vanraden, Paul - REE-ARS" userId="91602886-fe7f-4860-9714-56e67139aa92" providerId="ADAL" clId="{B1685D5F-A4E6-438D-8ECC-D0D423198364}" dt="2024-06-11T12:48:59.619" v="2922" actId="20577"/>
          <ac:spMkLst>
            <pc:docMk/>
            <pc:sldMk cId="1506423608" sldId="977"/>
            <ac:spMk id="3" creationId="{FC91B315-6ACC-188B-EAE8-93627D52FDB5}"/>
          </ac:spMkLst>
        </pc:spChg>
      </pc:sldChg>
      <pc:sldChg chg="modSp mod">
        <pc:chgData name="Vanraden, Paul - REE-ARS" userId="91602886-fe7f-4860-9714-56e67139aa92" providerId="ADAL" clId="{B1685D5F-A4E6-438D-8ECC-D0D423198364}" dt="2024-06-11T13:16:02.560" v="2966" actId="20577"/>
        <pc:sldMkLst>
          <pc:docMk/>
          <pc:sldMk cId="3137207624" sldId="978"/>
        </pc:sldMkLst>
        <pc:spChg chg="mod">
          <ac:chgData name="Vanraden, Paul - REE-ARS" userId="91602886-fe7f-4860-9714-56e67139aa92" providerId="ADAL" clId="{B1685D5F-A4E6-438D-8ECC-D0D423198364}" dt="2024-05-10T15:05:34.248" v="27" actId="20577"/>
          <ac:spMkLst>
            <pc:docMk/>
            <pc:sldMk cId="3137207624" sldId="978"/>
            <ac:spMk id="2" creationId="{D1D6F30C-C195-DCA0-DCD8-3E045DD56E7C}"/>
          </ac:spMkLst>
        </pc:spChg>
        <pc:spChg chg="mod">
          <ac:chgData name="Vanraden, Paul - REE-ARS" userId="91602886-fe7f-4860-9714-56e67139aa92" providerId="ADAL" clId="{B1685D5F-A4E6-438D-8ECC-D0D423198364}" dt="2024-06-11T13:16:02.560" v="2966" actId="20577"/>
          <ac:spMkLst>
            <pc:docMk/>
            <pc:sldMk cId="3137207624" sldId="978"/>
            <ac:spMk id="3" creationId="{009722D0-6521-26FF-E6A4-180B4203A009}"/>
          </ac:spMkLst>
        </pc:spChg>
      </pc:sldChg>
      <pc:sldChg chg="addSp modSp new mod">
        <pc:chgData name="Vanraden, Paul - REE-ARS" userId="91602886-fe7f-4860-9714-56e67139aa92" providerId="ADAL" clId="{B1685D5F-A4E6-438D-8ECC-D0D423198364}" dt="2024-06-11T13:16:55.833" v="2983" actId="20577"/>
        <pc:sldMkLst>
          <pc:docMk/>
          <pc:sldMk cId="2298358385" sldId="979"/>
        </pc:sldMkLst>
        <pc:spChg chg="mod">
          <ac:chgData name="Vanraden, Paul - REE-ARS" userId="91602886-fe7f-4860-9714-56e67139aa92" providerId="ADAL" clId="{B1685D5F-A4E6-438D-8ECC-D0D423198364}" dt="2024-05-10T15:16:31.434" v="38" actId="20577"/>
          <ac:spMkLst>
            <pc:docMk/>
            <pc:sldMk cId="2298358385" sldId="979"/>
            <ac:spMk id="2" creationId="{D54F05F0-03D0-2C80-4515-0D87D8338AC0}"/>
          </ac:spMkLst>
        </pc:spChg>
        <pc:spChg chg="mod">
          <ac:chgData name="Vanraden, Paul - REE-ARS" userId="91602886-fe7f-4860-9714-56e67139aa92" providerId="ADAL" clId="{B1685D5F-A4E6-438D-8ECC-D0D423198364}" dt="2024-06-11T13:16:55.833" v="2983" actId="20577"/>
          <ac:spMkLst>
            <pc:docMk/>
            <pc:sldMk cId="2298358385" sldId="979"/>
            <ac:spMk id="3" creationId="{5DBBD6D5-B9FE-B39C-A0FB-D9154D7D8AD4}"/>
          </ac:spMkLst>
        </pc:spChg>
        <pc:picChg chg="add mod">
          <ac:chgData name="Vanraden, Paul - REE-ARS" userId="91602886-fe7f-4860-9714-56e67139aa92" providerId="ADAL" clId="{B1685D5F-A4E6-438D-8ECC-D0D423198364}" dt="2024-06-11T12:55:33.170" v="2924" actId="14100"/>
          <ac:picMkLst>
            <pc:docMk/>
            <pc:sldMk cId="2298358385" sldId="979"/>
            <ac:picMk id="4" creationId="{359EDFF6-F4C9-0986-005A-F6DAEB43E90A}"/>
          </ac:picMkLst>
        </pc:picChg>
      </pc:sldChg>
      <pc:sldChg chg="new del">
        <pc:chgData name="Vanraden, Paul - REE-ARS" userId="91602886-fe7f-4860-9714-56e67139aa92" providerId="ADAL" clId="{B1685D5F-A4E6-438D-8ECC-D0D423198364}" dt="2024-06-10T20:43:04.980" v="942" actId="680"/>
        <pc:sldMkLst>
          <pc:docMk/>
          <pc:sldMk cId="1369815669" sldId="980"/>
        </pc:sldMkLst>
      </pc:sldChg>
      <pc:sldChg chg="modSp new del mod">
        <pc:chgData name="Vanraden, Paul - REE-ARS" userId="91602886-fe7f-4860-9714-56e67139aa92" providerId="ADAL" clId="{B1685D5F-A4E6-438D-8ECC-D0D423198364}" dt="2024-06-11T02:29:31.777" v="2809" actId="47"/>
        <pc:sldMkLst>
          <pc:docMk/>
          <pc:sldMk cId="1480153833" sldId="980"/>
        </pc:sldMkLst>
        <pc:spChg chg="mod">
          <ac:chgData name="Vanraden, Paul - REE-ARS" userId="91602886-fe7f-4860-9714-56e67139aa92" providerId="ADAL" clId="{B1685D5F-A4E6-438D-8ECC-D0D423198364}" dt="2024-06-10T20:43:23.496" v="958" actId="20577"/>
          <ac:spMkLst>
            <pc:docMk/>
            <pc:sldMk cId="1480153833" sldId="980"/>
            <ac:spMk id="2" creationId="{B34795F9-A0EF-F57C-E9BC-2928E4D2D0A2}"/>
          </ac:spMkLst>
        </pc:spChg>
        <pc:spChg chg="mod">
          <ac:chgData name="Vanraden, Paul - REE-ARS" userId="91602886-fe7f-4860-9714-56e67139aa92" providerId="ADAL" clId="{B1685D5F-A4E6-438D-8ECC-D0D423198364}" dt="2024-06-11T02:28:59.177" v="2804" actId="21"/>
          <ac:spMkLst>
            <pc:docMk/>
            <pc:sldMk cId="1480153833" sldId="980"/>
            <ac:spMk id="3" creationId="{95C3B413-9A00-5C95-E9CB-464B4FA08C48}"/>
          </ac:spMkLst>
        </pc:spChg>
      </pc:sldChg>
      <pc:sldChg chg="addSp delSp modSp new mod">
        <pc:chgData name="Vanraden, Paul - REE-ARS" userId="91602886-fe7f-4860-9714-56e67139aa92" providerId="ADAL" clId="{B1685D5F-A4E6-438D-8ECC-D0D423198364}" dt="2024-06-11T13:09:11.802" v="2933" actId="20577"/>
        <pc:sldMkLst>
          <pc:docMk/>
          <pc:sldMk cId="2494403265" sldId="981"/>
        </pc:sldMkLst>
        <pc:spChg chg="mod">
          <ac:chgData name="Vanraden, Paul - REE-ARS" userId="91602886-fe7f-4860-9714-56e67139aa92" providerId="ADAL" clId="{B1685D5F-A4E6-438D-8ECC-D0D423198364}" dt="2024-06-10T21:00:25.230" v="1252" actId="20577"/>
          <ac:spMkLst>
            <pc:docMk/>
            <pc:sldMk cId="2494403265" sldId="981"/>
            <ac:spMk id="2" creationId="{6797008A-654E-839A-55D6-6EB0CAFC2CF9}"/>
          </ac:spMkLst>
        </pc:spChg>
        <pc:spChg chg="mod">
          <ac:chgData name="Vanraden, Paul - REE-ARS" userId="91602886-fe7f-4860-9714-56e67139aa92" providerId="ADAL" clId="{B1685D5F-A4E6-438D-8ECC-D0D423198364}" dt="2024-06-10T21:57:41.755" v="1772" actId="20577"/>
          <ac:spMkLst>
            <pc:docMk/>
            <pc:sldMk cId="2494403265" sldId="981"/>
            <ac:spMk id="3" creationId="{06EF1A36-76B6-4440-580E-339DC9F16780}"/>
          </ac:spMkLst>
        </pc:spChg>
        <pc:spChg chg="del">
          <ac:chgData name="Vanraden, Paul - REE-ARS" userId="91602886-fe7f-4860-9714-56e67139aa92" providerId="ADAL" clId="{B1685D5F-A4E6-438D-8ECC-D0D423198364}" dt="2024-06-10T20:57:04.781" v="1176" actId="3680"/>
          <ac:spMkLst>
            <pc:docMk/>
            <pc:sldMk cId="2494403265" sldId="981"/>
            <ac:spMk id="4" creationId="{0B35FBDC-B94F-7663-82DC-1D7BCF761C47}"/>
          </ac:spMkLst>
        </pc:spChg>
        <pc:graphicFrameChg chg="add mod ord modGraphic">
          <ac:chgData name="Vanraden, Paul - REE-ARS" userId="91602886-fe7f-4860-9714-56e67139aa92" providerId="ADAL" clId="{B1685D5F-A4E6-438D-8ECC-D0D423198364}" dt="2024-06-11T13:09:11.802" v="2933" actId="20577"/>
          <ac:graphicFrameMkLst>
            <pc:docMk/>
            <pc:sldMk cId="2494403265" sldId="981"/>
            <ac:graphicFrameMk id="5" creationId="{A3EFF7AE-8E86-6DEC-EC4C-BB5D3BEB1BBD}"/>
          </ac:graphicFrameMkLst>
        </pc:graphicFrameChg>
      </pc:sldChg>
      <pc:sldChg chg="modSp mod">
        <pc:chgData name="Vanraden, Paul - REE-ARS" userId="91602886-fe7f-4860-9714-56e67139aa92" providerId="ADAL" clId="{B1685D5F-A4E6-438D-8ECC-D0D423198364}" dt="2024-06-11T02:12:18.481" v="2702" actId="20577"/>
        <pc:sldMkLst>
          <pc:docMk/>
          <pc:sldMk cId="150554572" sldId="982"/>
        </pc:sldMkLst>
        <pc:spChg chg="mod">
          <ac:chgData name="Vanraden, Paul - REE-ARS" userId="91602886-fe7f-4860-9714-56e67139aa92" providerId="ADAL" clId="{B1685D5F-A4E6-438D-8ECC-D0D423198364}" dt="2024-06-10T21:39:20.019" v="1495" actId="6549"/>
          <ac:spMkLst>
            <pc:docMk/>
            <pc:sldMk cId="150554572" sldId="982"/>
            <ac:spMk id="2" creationId="{6797008A-654E-839A-55D6-6EB0CAFC2CF9}"/>
          </ac:spMkLst>
        </pc:spChg>
        <pc:spChg chg="mod">
          <ac:chgData name="Vanraden, Paul - REE-ARS" userId="91602886-fe7f-4860-9714-56e67139aa92" providerId="ADAL" clId="{B1685D5F-A4E6-438D-8ECC-D0D423198364}" dt="2024-06-11T02:12:18.481" v="2702" actId="20577"/>
          <ac:spMkLst>
            <pc:docMk/>
            <pc:sldMk cId="150554572" sldId="982"/>
            <ac:spMk id="3" creationId="{06EF1A36-76B6-4440-580E-339DC9F16780}"/>
          </ac:spMkLst>
        </pc:spChg>
        <pc:graphicFrameChg chg="mod modGraphic">
          <ac:chgData name="Vanraden, Paul - REE-ARS" userId="91602886-fe7f-4860-9714-56e67139aa92" providerId="ADAL" clId="{B1685D5F-A4E6-438D-8ECC-D0D423198364}" dt="2024-06-11T02:09:44.151" v="2649" actId="20577"/>
          <ac:graphicFrameMkLst>
            <pc:docMk/>
            <pc:sldMk cId="150554572" sldId="982"/>
            <ac:graphicFrameMk id="5" creationId="{A3EFF7AE-8E86-6DEC-EC4C-BB5D3BEB1BBD}"/>
          </ac:graphicFrameMkLst>
        </pc:graphicFrameChg>
      </pc:sldChg>
      <pc:sldChg chg="modSp new mod">
        <pc:chgData name="Vanraden, Paul - REE-ARS" userId="91602886-fe7f-4860-9714-56e67139aa92" providerId="ADAL" clId="{B1685D5F-A4E6-438D-8ECC-D0D423198364}" dt="2024-06-11T13:16:22.122" v="2967" actId="13926"/>
        <pc:sldMkLst>
          <pc:docMk/>
          <pc:sldMk cId="2669835572" sldId="983"/>
        </pc:sldMkLst>
        <pc:spChg chg="mod">
          <ac:chgData name="Vanraden, Paul - REE-ARS" userId="91602886-fe7f-4860-9714-56e67139aa92" providerId="ADAL" clId="{B1685D5F-A4E6-438D-8ECC-D0D423198364}" dt="2024-06-11T00:52:08.066" v="2281" actId="20577"/>
          <ac:spMkLst>
            <pc:docMk/>
            <pc:sldMk cId="2669835572" sldId="983"/>
            <ac:spMk id="2" creationId="{9D514C2D-CC72-EF52-1358-473436134253}"/>
          </ac:spMkLst>
        </pc:spChg>
        <pc:spChg chg="mod">
          <ac:chgData name="Vanraden, Paul - REE-ARS" userId="91602886-fe7f-4860-9714-56e67139aa92" providerId="ADAL" clId="{B1685D5F-A4E6-438D-8ECC-D0D423198364}" dt="2024-06-11T13:16:22.122" v="2967" actId="13926"/>
          <ac:spMkLst>
            <pc:docMk/>
            <pc:sldMk cId="2669835572" sldId="983"/>
            <ac:spMk id="3" creationId="{E1A466A9-6AEC-05AE-E9CA-039A3E775FFB}"/>
          </ac:spMkLst>
        </pc:spChg>
      </pc:sldChg>
      <pc:sldMasterChg chg="modSp mod">
        <pc:chgData name="Vanraden, Paul - REE-ARS" userId="91602886-fe7f-4860-9714-56e67139aa92" providerId="ADAL" clId="{B1685D5F-A4E6-438D-8ECC-D0D423198364}" dt="2024-05-24T18:45:27.397" v="728" actId="20577"/>
        <pc:sldMasterMkLst>
          <pc:docMk/>
          <pc:sldMasterMk cId="1014719039" sldId="2147483673"/>
        </pc:sldMasterMkLst>
        <pc:spChg chg="mod">
          <ac:chgData name="Vanraden, Paul - REE-ARS" userId="91602886-fe7f-4860-9714-56e67139aa92" providerId="ADAL" clId="{B1685D5F-A4E6-438D-8ECC-D0D423198364}" dt="2024-05-24T18:45:27.397" v="728" actId="20577"/>
          <ac:spMkLst>
            <pc:docMk/>
            <pc:sldMasterMk cId="1014719039" sldId="2147483673"/>
            <ac:spMk id="13" creationId="{00000000-0000-0000-0000-000000000000}"/>
          </ac:spMkLst>
        </pc:spChg>
      </pc:sldMasterChg>
    </pc:docChg>
  </pc:docChgLst>
  <pc:docChgLst>
    <pc:chgData name="Vanraden, Paul - REE-ARS" userId="91602886-fe7f-4860-9714-56e67139aa92" providerId="ADAL" clId="{50F6F952-0100-4A7E-B786-170F62EA7434}"/>
    <pc:docChg chg="undo custSel addSld delSld modSld modMainMaster">
      <pc:chgData name="Vanraden, Paul - REE-ARS" userId="91602886-fe7f-4860-9714-56e67139aa92" providerId="ADAL" clId="{50F6F952-0100-4A7E-B786-170F62EA7434}" dt="2024-05-10T13:36:42.714" v="783" actId="20577"/>
      <pc:docMkLst>
        <pc:docMk/>
      </pc:docMkLst>
      <pc:sldChg chg="del">
        <pc:chgData name="Vanraden, Paul - REE-ARS" userId="91602886-fe7f-4860-9714-56e67139aa92" providerId="ADAL" clId="{50F6F952-0100-4A7E-B786-170F62EA7434}" dt="2024-05-10T13:02:42.236" v="73" actId="47"/>
        <pc:sldMkLst>
          <pc:docMk/>
          <pc:sldMk cId="3265850524" sldId="289"/>
        </pc:sldMkLst>
      </pc:sldChg>
      <pc:sldChg chg="modSp mod">
        <pc:chgData name="Vanraden, Paul - REE-ARS" userId="91602886-fe7f-4860-9714-56e67139aa92" providerId="ADAL" clId="{50F6F952-0100-4A7E-B786-170F62EA7434}" dt="2024-05-10T13:02:05.632" v="56" actId="20577"/>
        <pc:sldMkLst>
          <pc:docMk/>
          <pc:sldMk cId="1293771418" sldId="940"/>
        </pc:sldMkLst>
        <pc:spChg chg="mod">
          <ac:chgData name="Vanraden, Paul - REE-ARS" userId="91602886-fe7f-4860-9714-56e67139aa92" providerId="ADAL" clId="{50F6F952-0100-4A7E-B786-170F62EA7434}" dt="2024-05-10T13:01:01.428" v="17"/>
          <ac:spMkLst>
            <pc:docMk/>
            <pc:sldMk cId="1293771418" sldId="940"/>
            <ac:spMk id="2" creationId="{8A78CEDA-58D9-568F-D1CB-EB2B5D81ABA2}"/>
          </ac:spMkLst>
        </pc:spChg>
        <pc:spChg chg="mod">
          <ac:chgData name="Vanraden, Paul - REE-ARS" userId="91602886-fe7f-4860-9714-56e67139aa92" providerId="ADAL" clId="{50F6F952-0100-4A7E-B786-170F62EA7434}" dt="2024-05-10T13:02:05.632" v="56" actId="20577"/>
          <ac:spMkLst>
            <pc:docMk/>
            <pc:sldMk cId="1293771418" sldId="940"/>
            <ac:spMk id="3" creationId="{26919A1D-0124-3466-6C31-FAC31B5EF1AB}"/>
          </ac:spMkLst>
        </pc:spChg>
      </pc:sldChg>
      <pc:sldChg chg="del">
        <pc:chgData name="Vanraden, Paul - REE-ARS" userId="91602886-fe7f-4860-9714-56e67139aa92" providerId="ADAL" clId="{50F6F952-0100-4A7E-B786-170F62EA7434}" dt="2024-05-10T13:02:23.064" v="60" actId="47"/>
        <pc:sldMkLst>
          <pc:docMk/>
          <pc:sldMk cId="3300649289" sldId="946"/>
        </pc:sldMkLst>
      </pc:sldChg>
      <pc:sldChg chg="del">
        <pc:chgData name="Vanraden, Paul - REE-ARS" userId="91602886-fe7f-4860-9714-56e67139aa92" providerId="ADAL" clId="{50F6F952-0100-4A7E-B786-170F62EA7434}" dt="2024-05-10T13:02:19.170" v="57" actId="47"/>
        <pc:sldMkLst>
          <pc:docMk/>
          <pc:sldMk cId="4188188112" sldId="961"/>
        </pc:sldMkLst>
      </pc:sldChg>
      <pc:sldChg chg="del">
        <pc:chgData name="Vanraden, Paul - REE-ARS" userId="91602886-fe7f-4860-9714-56e67139aa92" providerId="ADAL" clId="{50F6F952-0100-4A7E-B786-170F62EA7434}" dt="2024-05-10T13:02:27.623" v="66" actId="47"/>
        <pc:sldMkLst>
          <pc:docMk/>
          <pc:sldMk cId="1675613698" sldId="963"/>
        </pc:sldMkLst>
      </pc:sldChg>
      <pc:sldChg chg="del">
        <pc:chgData name="Vanraden, Paul - REE-ARS" userId="91602886-fe7f-4860-9714-56e67139aa92" providerId="ADAL" clId="{50F6F952-0100-4A7E-B786-170F62EA7434}" dt="2024-05-10T13:02:28.293" v="67" actId="47"/>
        <pc:sldMkLst>
          <pc:docMk/>
          <pc:sldMk cId="1080592633" sldId="964"/>
        </pc:sldMkLst>
      </pc:sldChg>
      <pc:sldChg chg="del">
        <pc:chgData name="Vanraden, Paul - REE-ARS" userId="91602886-fe7f-4860-9714-56e67139aa92" providerId="ADAL" clId="{50F6F952-0100-4A7E-B786-170F62EA7434}" dt="2024-05-10T13:02:26.790" v="65" actId="47"/>
        <pc:sldMkLst>
          <pc:docMk/>
          <pc:sldMk cId="2856487890" sldId="965"/>
        </pc:sldMkLst>
      </pc:sldChg>
      <pc:sldChg chg="del">
        <pc:chgData name="Vanraden, Paul - REE-ARS" userId="91602886-fe7f-4860-9714-56e67139aa92" providerId="ADAL" clId="{50F6F952-0100-4A7E-B786-170F62EA7434}" dt="2024-05-10T13:03:04.707" v="74" actId="47"/>
        <pc:sldMkLst>
          <pc:docMk/>
          <pc:sldMk cId="2549710585" sldId="966"/>
        </pc:sldMkLst>
      </pc:sldChg>
      <pc:sldChg chg="modSp del mod">
        <pc:chgData name="Vanraden, Paul - REE-ARS" userId="91602886-fe7f-4860-9714-56e67139aa92" providerId="ADAL" clId="{50F6F952-0100-4A7E-B786-170F62EA7434}" dt="2024-05-10T13:16:39.905" v="448" actId="47"/>
        <pc:sldMkLst>
          <pc:docMk/>
          <pc:sldMk cId="3826521445" sldId="967"/>
        </pc:sldMkLst>
        <pc:spChg chg="mod">
          <ac:chgData name="Vanraden, Paul - REE-ARS" userId="91602886-fe7f-4860-9714-56e67139aa92" providerId="ADAL" clId="{50F6F952-0100-4A7E-B786-170F62EA7434}" dt="2024-05-10T13:09:20.350" v="305" actId="20577"/>
          <ac:spMkLst>
            <pc:docMk/>
            <pc:sldMk cId="3826521445" sldId="967"/>
            <ac:spMk id="3" creationId="{04FA4597-02F3-7BE2-A4DC-005EABA214EA}"/>
          </ac:spMkLst>
        </pc:spChg>
      </pc:sldChg>
      <pc:sldChg chg="del">
        <pc:chgData name="Vanraden, Paul - REE-ARS" userId="91602886-fe7f-4860-9714-56e67139aa92" providerId="ADAL" clId="{50F6F952-0100-4A7E-B786-170F62EA7434}" dt="2024-05-10T13:02:21.512" v="59" actId="47"/>
        <pc:sldMkLst>
          <pc:docMk/>
          <pc:sldMk cId="1880213236" sldId="968"/>
        </pc:sldMkLst>
      </pc:sldChg>
      <pc:sldChg chg="del">
        <pc:chgData name="Vanraden, Paul - REE-ARS" userId="91602886-fe7f-4860-9714-56e67139aa92" providerId="ADAL" clId="{50F6F952-0100-4A7E-B786-170F62EA7434}" dt="2024-05-10T13:02:26.035" v="64" actId="47"/>
        <pc:sldMkLst>
          <pc:docMk/>
          <pc:sldMk cId="2436260410" sldId="972"/>
        </pc:sldMkLst>
      </pc:sldChg>
      <pc:sldChg chg="del">
        <pc:chgData name="Vanraden, Paul - REE-ARS" userId="91602886-fe7f-4860-9714-56e67139aa92" providerId="ADAL" clId="{50F6F952-0100-4A7E-B786-170F62EA7434}" dt="2024-05-10T13:02:24.117" v="61" actId="47"/>
        <pc:sldMkLst>
          <pc:docMk/>
          <pc:sldMk cId="2171892395" sldId="973"/>
        </pc:sldMkLst>
      </pc:sldChg>
      <pc:sldChg chg="modSp add del mod">
        <pc:chgData name="Vanraden, Paul - REE-ARS" userId="91602886-fe7f-4860-9714-56e67139aa92" providerId="ADAL" clId="{50F6F952-0100-4A7E-B786-170F62EA7434}" dt="2024-05-10T13:28:05.498" v="664" actId="20577"/>
        <pc:sldMkLst>
          <pc:docMk/>
          <pc:sldMk cId="2689413053" sldId="974"/>
        </pc:sldMkLst>
        <pc:spChg chg="mod">
          <ac:chgData name="Vanraden, Paul - REE-ARS" userId="91602886-fe7f-4860-9714-56e67139aa92" providerId="ADAL" clId="{50F6F952-0100-4A7E-B786-170F62EA7434}" dt="2024-05-10T13:28:05.498" v="664" actId="20577"/>
          <ac:spMkLst>
            <pc:docMk/>
            <pc:sldMk cId="2689413053" sldId="974"/>
            <ac:spMk id="3" creationId="{30532D80-236B-B3E7-3BB8-ED7529D2692F}"/>
          </ac:spMkLst>
        </pc:spChg>
      </pc:sldChg>
      <pc:sldChg chg="del">
        <pc:chgData name="Vanraden, Paul - REE-ARS" userId="91602886-fe7f-4860-9714-56e67139aa92" providerId="ADAL" clId="{50F6F952-0100-4A7E-B786-170F62EA7434}" dt="2024-05-10T13:02:24.771" v="62" actId="47"/>
        <pc:sldMkLst>
          <pc:docMk/>
          <pc:sldMk cId="709364212" sldId="975"/>
        </pc:sldMkLst>
      </pc:sldChg>
      <pc:sldChg chg="modSp new mod">
        <pc:chgData name="Vanraden, Paul - REE-ARS" userId="91602886-fe7f-4860-9714-56e67139aa92" providerId="ADAL" clId="{50F6F952-0100-4A7E-B786-170F62EA7434}" dt="2024-05-10T13:07:29.854" v="234" actId="20577"/>
        <pc:sldMkLst>
          <pc:docMk/>
          <pc:sldMk cId="1465453149" sldId="975"/>
        </pc:sldMkLst>
        <pc:spChg chg="mod">
          <ac:chgData name="Vanraden, Paul - REE-ARS" userId="91602886-fe7f-4860-9714-56e67139aa92" providerId="ADAL" clId="{50F6F952-0100-4A7E-B786-170F62EA7434}" dt="2024-05-10T13:04:11.603" v="89" actId="20577"/>
          <ac:spMkLst>
            <pc:docMk/>
            <pc:sldMk cId="1465453149" sldId="975"/>
            <ac:spMk id="2" creationId="{A22E34DA-2FC5-C6FA-CEFB-092F76C967B7}"/>
          </ac:spMkLst>
        </pc:spChg>
        <pc:spChg chg="mod">
          <ac:chgData name="Vanraden, Paul - REE-ARS" userId="91602886-fe7f-4860-9714-56e67139aa92" providerId="ADAL" clId="{50F6F952-0100-4A7E-B786-170F62EA7434}" dt="2024-05-10T13:07:29.854" v="234" actId="20577"/>
          <ac:spMkLst>
            <pc:docMk/>
            <pc:sldMk cId="1465453149" sldId="975"/>
            <ac:spMk id="3" creationId="{3DBB1BF9-5F73-50A6-D827-78231D5CA203}"/>
          </ac:spMkLst>
        </pc:spChg>
      </pc:sldChg>
      <pc:sldChg chg="new del">
        <pc:chgData name="Vanraden, Paul - REE-ARS" userId="91602886-fe7f-4860-9714-56e67139aa92" providerId="ADAL" clId="{50F6F952-0100-4A7E-B786-170F62EA7434}" dt="2024-05-10T13:04:00.100" v="76" actId="680"/>
        <pc:sldMkLst>
          <pc:docMk/>
          <pc:sldMk cId="1829935408" sldId="975"/>
        </pc:sldMkLst>
      </pc:sldChg>
      <pc:sldChg chg="del">
        <pc:chgData name="Vanraden, Paul - REE-ARS" userId="91602886-fe7f-4860-9714-56e67139aa92" providerId="ADAL" clId="{50F6F952-0100-4A7E-B786-170F62EA7434}" dt="2024-05-10T13:02:25.437" v="63" actId="47"/>
        <pc:sldMkLst>
          <pc:docMk/>
          <pc:sldMk cId="2984423192" sldId="976"/>
        </pc:sldMkLst>
      </pc:sldChg>
      <pc:sldChg chg="modSp new mod">
        <pc:chgData name="Vanraden, Paul - REE-ARS" userId="91602886-fe7f-4860-9714-56e67139aa92" providerId="ADAL" clId="{50F6F952-0100-4A7E-B786-170F62EA7434}" dt="2024-05-10T13:16:32.643" v="447" actId="20577"/>
        <pc:sldMkLst>
          <pc:docMk/>
          <pc:sldMk cId="3560884266" sldId="976"/>
        </pc:sldMkLst>
        <pc:spChg chg="mod">
          <ac:chgData name="Vanraden, Paul - REE-ARS" userId="91602886-fe7f-4860-9714-56e67139aa92" providerId="ADAL" clId="{50F6F952-0100-4A7E-B786-170F62EA7434}" dt="2024-05-10T13:16:32.643" v="447" actId="20577"/>
          <ac:spMkLst>
            <pc:docMk/>
            <pc:sldMk cId="3560884266" sldId="976"/>
            <ac:spMk id="2" creationId="{C1A7328C-31AB-496A-7FA0-B1281CCB323E}"/>
          </ac:spMkLst>
        </pc:spChg>
        <pc:spChg chg="mod">
          <ac:chgData name="Vanraden, Paul - REE-ARS" userId="91602886-fe7f-4860-9714-56e67139aa92" providerId="ADAL" clId="{50F6F952-0100-4A7E-B786-170F62EA7434}" dt="2024-05-10T13:16:18.694" v="433" actId="20577"/>
          <ac:spMkLst>
            <pc:docMk/>
            <pc:sldMk cId="3560884266" sldId="976"/>
            <ac:spMk id="3" creationId="{3406EDEA-F59B-3302-9195-E16951A826A0}"/>
          </ac:spMkLst>
        </pc:spChg>
      </pc:sldChg>
      <pc:sldChg chg="modSp new mod">
        <pc:chgData name="Vanraden, Paul - REE-ARS" userId="91602886-fe7f-4860-9714-56e67139aa92" providerId="ADAL" clId="{50F6F952-0100-4A7E-B786-170F62EA7434}" dt="2024-05-10T13:35:22.195" v="779" actId="20577"/>
        <pc:sldMkLst>
          <pc:docMk/>
          <pc:sldMk cId="1506423608" sldId="977"/>
        </pc:sldMkLst>
        <pc:spChg chg="mod">
          <ac:chgData name="Vanraden, Paul - REE-ARS" userId="91602886-fe7f-4860-9714-56e67139aa92" providerId="ADAL" clId="{50F6F952-0100-4A7E-B786-170F62EA7434}" dt="2024-05-10T13:30:46.196" v="705" actId="20577"/>
          <ac:spMkLst>
            <pc:docMk/>
            <pc:sldMk cId="1506423608" sldId="977"/>
            <ac:spMk id="2" creationId="{3DCEC5D2-75BA-AB4F-8B8A-664E2A5FB18B}"/>
          </ac:spMkLst>
        </pc:spChg>
        <pc:spChg chg="mod">
          <ac:chgData name="Vanraden, Paul - REE-ARS" userId="91602886-fe7f-4860-9714-56e67139aa92" providerId="ADAL" clId="{50F6F952-0100-4A7E-B786-170F62EA7434}" dt="2024-05-10T13:35:22.195" v="779" actId="20577"/>
          <ac:spMkLst>
            <pc:docMk/>
            <pc:sldMk cId="1506423608" sldId="977"/>
            <ac:spMk id="3" creationId="{FC91B315-6ACC-188B-EAE8-93627D52FDB5}"/>
          </ac:spMkLst>
        </pc:spChg>
      </pc:sldChg>
      <pc:sldChg chg="del">
        <pc:chgData name="Vanraden, Paul - REE-ARS" userId="91602886-fe7f-4860-9714-56e67139aa92" providerId="ADAL" clId="{50F6F952-0100-4A7E-B786-170F62EA7434}" dt="2024-05-10T13:02:20.242" v="58" actId="47"/>
        <pc:sldMkLst>
          <pc:docMk/>
          <pc:sldMk cId="2725757574" sldId="977"/>
        </pc:sldMkLst>
      </pc:sldChg>
      <pc:sldChg chg="modSp new mod">
        <pc:chgData name="Vanraden, Paul - REE-ARS" userId="91602886-fe7f-4860-9714-56e67139aa92" providerId="ADAL" clId="{50F6F952-0100-4A7E-B786-170F62EA7434}" dt="2024-05-10T13:36:42.714" v="783" actId="20577"/>
        <pc:sldMkLst>
          <pc:docMk/>
          <pc:sldMk cId="3137207624" sldId="978"/>
        </pc:sldMkLst>
        <pc:spChg chg="mod">
          <ac:chgData name="Vanraden, Paul - REE-ARS" userId="91602886-fe7f-4860-9714-56e67139aa92" providerId="ADAL" clId="{50F6F952-0100-4A7E-B786-170F62EA7434}" dt="2024-05-10T13:36:42.714" v="783" actId="20577"/>
          <ac:spMkLst>
            <pc:docMk/>
            <pc:sldMk cId="3137207624" sldId="978"/>
            <ac:spMk id="3" creationId="{009722D0-6521-26FF-E6A4-180B4203A009}"/>
          </ac:spMkLst>
        </pc:spChg>
      </pc:sldChg>
      <pc:sldChg chg="del">
        <pc:chgData name="Vanraden, Paul - REE-ARS" userId="91602886-fe7f-4860-9714-56e67139aa92" providerId="ADAL" clId="{50F6F952-0100-4A7E-B786-170F62EA7434}" dt="2024-05-10T13:02:28.941" v="68" actId="47"/>
        <pc:sldMkLst>
          <pc:docMk/>
          <pc:sldMk cId="3196273548" sldId="978"/>
        </pc:sldMkLst>
      </pc:sldChg>
      <pc:sldChg chg="del">
        <pc:chgData name="Vanraden, Paul - REE-ARS" userId="91602886-fe7f-4860-9714-56e67139aa92" providerId="ADAL" clId="{50F6F952-0100-4A7E-B786-170F62EA7434}" dt="2024-05-10T13:02:29.642" v="69" actId="47"/>
        <pc:sldMkLst>
          <pc:docMk/>
          <pc:sldMk cId="1632728423" sldId="979"/>
        </pc:sldMkLst>
      </pc:sldChg>
      <pc:sldChg chg="del">
        <pc:chgData name="Vanraden, Paul - REE-ARS" userId="91602886-fe7f-4860-9714-56e67139aa92" providerId="ADAL" clId="{50F6F952-0100-4A7E-B786-170F62EA7434}" dt="2024-05-10T13:02:30.660" v="70" actId="47"/>
        <pc:sldMkLst>
          <pc:docMk/>
          <pc:sldMk cId="1686536743" sldId="980"/>
        </pc:sldMkLst>
      </pc:sldChg>
      <pc:sldMasterChg chg="modSp mod delSldLayout">
        <pc:chgData name="Vanraden, Paul - REE-ARS" userId="91602886-fe7f-4860-9714-56e67139aa92" providerId="ADAL" clId="{50F6F952-0100-4A7E-B786-170F62EA7434}" dt="2024-05-10T13:21:40.310" v="503" actId="6549"/>
        <pc:sldMasterMkLst>
          <pc:docMk/>
          <pc:sldMasterMk cId="1014719039" sldId="2147483673"/>
        </pc:sldMasterMkLst>
        <pc:spChg chg="mod">
          <ac:chgData name="Vanraden, Paul - REE-ARS" userId="91602886-fe7f-4860-9714-56e67139aa92" providerId="ADAL" clId="{50F6F952-0100-4A7E-B786-170F62EA7434}" dt="2024-05-10T13:21:40.310" v="503" actId="6549"/>
          <ac:spMkLst>
            <pc:docMk/>
            <pc:sldMasterMk cId="1014719039" sldId="2147483673"/>
            <ac:spMk id="16" creationId="{00000000-0000-0000-0000-000000000000}"/>
          </ac:spMkLst>
        </pc:spChg>
        <pc:sldLayoutChg chg="del">
          <pc:chgData name="Vanraden, Paul - REE-ARS" userId="91602886-fe7f-4860-9714-56e67139aa92" providerId="ADAL" clId="{50F6F952-0100-4A7E-B786-170F62EA7434}" dt="2024-05-10T13:02:42.236" v="73" actId="47"/>
          <pc:sldLayoutMkLst>
            <pc:docMk/>
            <pc:sldMasterMk cId="1014719039" sldId="2147483673"/>
            <pc:sldLayoutMk cId="2712530217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88FC-2FE7-4324-BDD2-AE24B2683DEB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2682-01CF-4573-A096-29C2EFC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7706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448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81219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5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Meeting,  Location, Date (</a:t>
            </a:r>
            <a:fld id="{15B3028D-9398-4C32-B664-7BB0AE0371BF}" type="slidenum">
              <a:rPr kumimoji="0" lang="en-US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ADSA annual meeting, W. Palm Beach, Florida, June 17 2024 (</a:t>
            </a:r>
            <a:fld id="{15B3028D-9398-4C32-B664-7BB0AE0371BF}" type="slidenum">
              <a:rPr kumimoji="0" lang="en-US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O’Connell</a:t>
            </a:r>
          </a:p>
        </p:txBody>
      </p:sp>
    </p:spTree>
    <p:extLst>
      <p:ext uri="{BB962C8B-B14F-4D97-AF65-F5344CB8AC3E}">
        <p14:creationId xmlns:p14="http://schemas.microsoft.com/office/powerpoint/2010/main" val="101471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CEDA-58D9-568F-D1CB-EB2B5D81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Genetic and genomic evaluations of milking speed and duration from automated milk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9A1D-0124-3466-6C31-FAC31B5E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J.R. O’Connell</a:t>
            </a:r>
            <a:r>
              <a:rPr lang="en-US" baseline="30000" dirty="0"/>
              <a:t>1</a:t>
            </a:r>
            <a:r>
              <a:rPr lang="en-US" dirty="0"/>
              <a:t>, J.L. Hutchison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dirty="0"/>
              <a:t>, A.M. Miles</a:t>
            </a:r>
            <a:r>
              <a:rPr lang="en-US" baseline="30000" dirty="0"/>
              <a:t>2</a:t>
            </a:r>
            <a:r>
              <a:rPr lang="en-US" dirty="0"/>
              <a:t>, S. Toghiani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dirty="0"/>
              <a:t>, </a:t>
            </a:r>
          </a:p>
          <a:p>
            <a:r>
              <a:rPr lang="en-US" dirty="0"/>
              <a:t>	P.M. VanRaden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dirty="0"/>
              <a:t>, and R.F. Fourdraine</a:t>
            </a:r>
            <a:r>
              <a:rPr lang="en-US" baseline="30000" dirty="0"/>
              <a:t>3</a:t>
            </a:r>
          </a:p>
          <a:p>
            <a:r>
              <a:rPr lang="en-US" sz="28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University of Maryland School of Medicine, Baltimore, MD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USDA Animal Genomics and Improvement Lab, Beltsville, MD</a:t>
            </a:r>
          </a:p>
          <a:p>
            <a:r>
              <a:rPr lang="en-US" sz="2800" baseline="30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Dairy Records Management Systems, Raleigh, NC</a:t>
            </a:r>
          </a:p>
        </p:txBody>
      </p:sp>
    </p:spTree>
    <p:extLst>
      <p:ext uri="{BB962C8B-B14F-4D97-AF65-F5344CB8AC3E}">
        <p14:creationId xmlns:p14="http://schemas.microsoft.com/office/powerpoint/2010/main" val="12937714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67C0-24FE-F38C-86D4-E702956C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2D80-236B-B3E7-3BB8-ED7529D269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Milking speeds recorded by on-farm equipment are very useful but routine data flow is a key hurdle</a:t>
            </a:r>
          </a:p>
          <a:p>
            <a:r>
              <a:rPr lang="en-US" dirty="0"/>
              <a:t>Heritability and repeatability are high across lactations, especially when averaging all milkings within a lactation </a:t>
            </a:r>
          </a:p>
          <a:p>
            <a:r>
              <a:rPr lang="en-US" dirty="0"/>
              <a:t>Genomic predictions for MSPD are feasible and could have significant economic impact for producers</a:t>
            </a:r>
          </a:p>
        </p:txBody>
      </p:sp>
    </p:spTree>
    <p:extLst>
      <p:ext uri="{BB962C8B-B14F-4D97-AF65-F5344CB8AC3E}">
        <p14:creationId xmlns:p14="http://schemas.microsoft.com/office/powerpoint/2010/main" val="268941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328C-31AB-496A-7FA0-B1281CCB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DF281C-845E-E1E8-A820-83794EA047E7}"/>
              </a:ext>
            </a:extLst>
          </p:cNvPr>
          <p:cNvGrpSpPr/>
          <p:nvPr/>
        </p:nvGrpSpPr>
        <p:grpSpPr>
          <a:xfrm>
            <a:off x="232954" y="1090386"/>
            <a:ext cx="5693863" cy="5440344"/>
            <a:chOff x="232954" y="1090386"/>
            <a:chExt cx="5693863" cy="5440344"/>
          </a:xfrm>
        </p:grpSpPr>
        <p:sp>
          <p:nvSpPr>
            <p:cNvPr id="7" name="Right Arrow 19">
              <a:extLst>
                <a:ext uri="{FF2B5EF4-FFF2-40B4-BE49-F238E27FC236}">
                  <a16:creationId xmlns:a16="http://schemas.microsoft.com/office/drawing/2014/main" id="{351A9E54-C4EC-6E38-102C-81AA95E82BE7}"/>
                </a:ext>
              </a:extLst>
            </p:cNvPr>
            <p:cNvSpPr/>
            <p:nvPr/>
          </p:nvSpPr>
          <p:spPr>
            <a:xfrm rot="6928658">
              <a:off x="3433730" y="2355420"/>
              <a:ext cx="927652" cy="667909"/>
            </a:xfrm>
            <a:prstGeom prst="rightArrow">
              <a:avLst/>
            </a:prstGeom>
            <a:solidFill>
              <a:srgbClr val="335B9E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ight Arrow 20">
              <a:extLst>
                <a:ext uri="{FF2B5EF4-FFF2-40B4-BE49-F238E27FC236}">
                  <a16:creationId xmlns:a16="http://schemas.microsoft.com/office/drawing/2014/main" id="{CB4985DD-4ED1-DD29-79FC-C5505691797E}"/>
                </a:ext>
              </a:extLst>
            </p:cNvPr>
            <p:cNvSpPr/>
            <p:nvPr/>
          </p:nvSpPr>
          <p:spPr>
            <a:xfrm rot="8584063">
              <a:off x="4319598" y="3976386"/>
              <a:ext cx="927652" cy="667909"/>
            </a:xfrm>
            <a:prstGeom prst="rightArrow">
              <a:avLst/>
            </a:prstGeom>
            <a:solidFill>
              <a:srgbClr val="335B9E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52CA72-42EC-1565-62F6-E8713D07C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6657" y="2830002"/>
              <a:ext cx="1280160" cy="1280160"/>
            </a:xfrm>
            <a:prstGeom prst="ellipse">
              <a:avLst/>
            </a:prstGeom>
            <a:solidFill>
              <a:srgbClr val="335B9E"/>
            </a:solidFill>
            <a:ln w="12700" cap="flat" cmpd="sng" algn="ctr">
              <a:solidFill>
                <a:srgbClr val="335B9E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5EBE61-4BEA-4D93-A079-3A1AB2B6C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7769" y="1090386"/>
              <a:ext cx="1280160" cy="1280160"/>
            </a:xfrm>
            <a:prstGeom prst="ellipse">
              <a:avLst/>
            </a:prstGeom>
            <a:solidFill>
              <a:srgbClr val="335B9E"/>
            </a:solidFill>
            <a:ln w="12700" cap="flat" cmpd="sng" algn="ctr">
              <a:solidFill>
                <a:srgbClr val="335B9E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CDA1E4-BEF2-6BC5-E14E-8D43F2AC5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954" y="2830002"/>
              <a:ext cx="1280160" cy="1280160"/>
            </a:xfrm>
            <a:prstGeom prst="ellipse">
              <a:avLst/>
            </a:prstGeom>
            <a:solidFill>
              <a:srgbClr val="335B9E"/>
            </a:solidFill>
            <a:ln w="12700" cap="flat" cmpd="sng" algn="ctr">
              <a:solidFill>
                <a:srgbClr val="335B9E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48D0AD-E821-5697-D485-2191FAC91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3114" y="1102316"/>
              <a:ext cx="1280160" cy="1280160"/>
            </a:xfrm>
            <a:prstGeom prst="ellipse">
              <a:avLst/>
            </a:prstGeom>
            <a:solidFill>
              <a:srgbClr val="335B9E"/>
            </a:solidFill>
            <a:ln w="12700" cap="flat" cmpd="sng" algn="ctr">
              <a:solidFill>
                <a:srgbClr val="335B9E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1B11F68A-9A5D-61F8-B784-9B658ABD2F9A}"/>
                </a:ext>
              </a:extLst>
            </p:cNvPr>
            <p:cNvSpPr>
              <a:spLocks/>
            </p:cNvSpPr>
            <p:nvPr/>
          </p:nvSpPr>
          <p:spPr>
            <a:xfrm>
              <a:off x="1845406" y="3146066"/>
              <a:ext cx="2514560" cy="2328553"/>
            </a:xfrm>
            <a:prstGeom prst="cloud">
              <a:avLst/>
            </a:prstGeom>
            <a:solidFill>
              <a:srgbClr val="FFFFFF"/>
            </a:solidFill>
            <a:ln w="38100" cap="flat" cmpd="sng" algn="ctr">
              <a:solidFill>
                <a:srgbClr val="335B9E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3E5615-0FC8-7AB1-D115-6D89ECE9AECE}"/>
                </a:ext>
              </a:extLst>
            </p:cNvPr>
            <p:cNvSpPr/>
            <p:nvPr/>
          </p:nvSpPr>
          <p:spPr>
            <a:xfrm>
              <a:off x="396583" y="5604215"/>
              <a:ext cx="5300304" cy="926515"/>
            </a:xfrm>
            <a:prstGeom prst="rect">
              <a:avLst/>
            </a:prstGeom>
            <a:solidFill>
              <a:srgbClr val="93E2FF"/>
            </a:solidFill>
            <a:ln w="38100" cap="flat" cmpd="sng" algn="ctr">
              <a:solidFill>
                <a:srgbClr val="002D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1072F1-3AED-E4A8-10B5-FF8C691FB626}"/>
                </a:ext>
              </a:extLst>
            </p:cNvPr>
            <p:cNvSpPr txBox="1"/>
            <p:nvPr/>
          </p:nvSpPr>
          <p:spPr>
            <a:xfrm>
              <a:off x="459885" y="5651108"/>
              <a:ext cx="51666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Arial"/>
                </a:rPr>
                <a:t>Many factors influence quantitative MSPD measurements</a:t>
              </a:r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ECD119B6-3352-F11C-BA3F-CABF951B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2097" y="3719094"/>
              <a:ext cx="1591763" cy="9570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297D2B-02E8-1E81-12F1-0130BA67A69F}"/>
                </a:ext>
              </a:extLst>
            </p:cNvPr>
            <p:cNvSpPr txBox="1"/>
            <p:nvPr/>
          </p:nvSpPr>
          <p:spPr>
            <a:xfrm>
              <a:off x="241291" y="3239250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BREED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06BC92-C463-3067-091F-7134C97EFB9F}"/>
                </a:ext>
              </a:extLst>
            </p:cNvPr>
            <p:cNvSpPr txBox="1"/>
            <p:nvPr/>
          </p:nvSpPr>
          <p:spPr>
            <a:xfrm>
              <a:off x="1513114" y="1511563"/>
              <a:ext cx="1290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PARITY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189F3F-ED11-01EE-A629-B1F578806A20}"/>
                </a:ext>
              </a:extLst>
            </p:cNvPr>
            <p:cNvSpPr txBox="1"/>
            <p:nvPr/>
          </p:nvSpPr>
          <p:spPr>
            <a:xfrm>
              <a:off x="3765106" y="1503192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DIM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E58462-2244-5007-F13D-AD102C78A60C}"/>
                </a:ext>
              </a:extLst>
            </p:cNvPr>
            <p:cNvSpPr txBox="1"/>
            <p:nvPr/>
          </p:nvSpPr>
          <p:spPr>
            <a:xfrm>
              <a:off x="4844147" y="3239249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OEM</a:t>
              </a:r>
            </a:p>
          </p:txBody>
        </p:sp>
        <p:sp>
          <p:nvSpPr>
            <p:cNvPr id="21" name="Right Arrow 17">
              <a:extLst>
                <a:ext uri="{FF2B5EF4-FFF2-40B4-BE49-F238E27FC236}">
                  <a16:creationId xmlns:a16="http://schemas.microsoft.com/office/drawing/2014/main" id="{2D7E1316-9090-5C73-E48D-78C4EE96F93C}"/>
                </a:ext>
              </a:extLst>
            </p:cNvPr>
            <p:cNvSpPr/>
            <p:nvPr/>
          </p:nvSpPr>
          <p:spPr>
            <a:xfrm rot="2638487">
              <a:off x="908478" y="3980830"/>
              <a:ext cx="927652" cy="667909"/>
            </a:xfrm>
            <a:prstGeom prst="rightArrow">
              <a:avLst/>
            </a:prstGeom>
            <a:solidFill>
              <a:srgbClr val="335B9E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ight Arrow 18">
              <a:extLst>
                <a:ext uri="{FF2B5EF4-FFF2-40B4-BE49-F238E27FC236}">
                  <a16:creationId xmlns:a16="http://schemas.microsoft.com/office/drawing/2014/main" id="{13B02729-FFC0-F0DF-23F1-0FE35ACCF973}"/>
                </a:ext>
              </a:extLst>
            </p:cNvPr>
            <p:cNvSpPr/>
            <p:nvPr/>
          </p:nvSpPr>
          <p:spPr>
            <a:xfrm rot="4090624">
              <a:off x="2031302" y="2442648"/>
              <a:ext cx="927652" cy="667909"/>
            </a:xfrm>
            <a:prstGeom prst="rightArrow">
              <a:avLst/>
            </a:prstGeom>
            <a:solidFill>
              <a:srgbClr val="335B9E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B6BA656-16ED-B69B-EC18-7E4D16D28938}"/>
              </a:ext>
            </a:extLst>
          </p:cNvPr>
          <p:cNvSpPr txBox="1">
            <a:spLocks/>
          </p:cNvSpPr>
          <p:nvPr/>
        </p:nvSpPr>
        <p:spPr>
          <a:xfrm>
            <a:off x="6361472" y="1203515"/>
            <a:ext cx="5300304" cy="4644514"/>
          </a:xfrm>
          <a:prstGeom prst="rect">
            <a:avLst/>
          </a:prstGeom>
          <a:solidFill>
            <a:srgbClr val="002D7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ncorporate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partial lactation records and explore data from robotic milking systems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Update genetic and genomic prediction methodology and results</a:t>
            </a:r>
          </a:p>
          <a:p>
            <a:pPr>
              <a:spcAft>
                <a:spcPts val="1800"/>
              </a:spcAf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CDCB is targeting delivery of this new trait in December 2024</a:t>
            </a:r>
          </a:p>
          <a:p>
            <a:pPr>
              <a:spcAft>
                <a:spcPts val="1800"/>
              </a:spcAf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Routine data flow is a key hurdle</a:t>
            </a:r>
          </a:p>
          <a:p>
            <a:pPr>
              <a:spcAft>
                <a:spcPts val="180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Aft>
                <a:spcPts val="1800"/>
              </a:spcAf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4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354D-0D32-47D1-B2CC-BC0F9BB9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4C9D-0B6D-4C80-B90E-902A87D12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Pedigree and genotype </a:t>
            </a:r>
            <a:r>
              <a:rPr lang="en-US" dirty="0"/>
              <a:t>d</a:t>
            </a:r>
            <a:r>
              <a:rPr lang="en-US" sz="3200" dirty="0"/>
              <a:t>ata were available to the authors from                </a:t>
            </a:r>
            <a:r>
              <a:rPr lang="en-US" sz="3200" dirty="0">
                <a:solidFill>
                  <a:schemeClr val="bg1"/>
                </a:solidFill>
              </a:rPr>
              <a:t>_</a:t>
            </a:r>
            <a:r>
              <a:rPr lang="en-US" sz="3200" dirty="0"/>
              <a:t>            under USDA Agricultural Research Service Material Transfer Research Agreement #58-8042-8-007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Special thanks </a:t>
            </a: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to </a:t>
            </a:r>
            <a:r>
              <a:rPr lang="en-US" sz="3200" dirty="0"/>
              <a:t>Dairy Records Management Systems</a:t>
            </a: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(DRMS) for their research collaboration and supplying MSPD phenotypic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data</a:t>
            </a:r>
          </a:p>
          <a:p>
            <a:r>
              <a:rPr lang="en-US" dirty="0"/>
              <a:t>AGIL staff and USDA funding of project 8042-31000-113-000-D, “Improving Dairy Animals by Increasing Accuracy of Genomic Prediction, Evaluating New Traits, and Redefining Selection Goals”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5CBD4-2D39-44CC-8529-ED099368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82" y="1726605"/>
            <a:ext cx="102626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2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34DA-2FC5-C6FA-CEFB-092F76C9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1BF9-5F73-50A6-D827-78231D5CA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milking systems now record milk produced, time taken, and electronic ID of each milking for each cow</a:t>
            </a:r>
          </a:p>
          <a:p>
            <a:r>
              <a:rPr lang="en-US" dirty="0"/>
              <a:t>Genomic predictions possible with recent data from large herds</a:t>
            </a:r>
          </a:p>
          <a:p>
            <a:r>
              <a:rPr lang="en-US" dirty="0"/>
              <a:t>Different edits and trait definitions may affect heritability</a:t>
            </a:r>
          </a:p>
          <a:p>
            <a:r>
              <a:rPr lang="en-US" dirty="0"/>
              <a:t>Possible new trait to include in selection index</a:t>
            </a:r>
          </a:p>
          <a:p>
            <a:r>
              <a:rPr lang="en-US" dirty="0"/>
              <a:t>USA Brown Swiss already developed milking speed (MSPD) as a genetic trait (Wiggans et al., 2006)</a:t>
            </a:r>
          </a:p>
          <a:p>
            <a:r>
              <a:rPr lang="en-US" dirty="0"/>
              <a:t>Interbull provides multi-trait across-country evaluations (MACE) from 15 others that routinely evaluate MSPD</a:t>
            </a:r>
          </a:p>
        </p:txBody>
      </p:sp>
    </p:spTree>
    <p:extLst>
      <p:ext uri="{BB962C8B-B14F-4D97-AF65-F5344CB8AC3E}">
        <p14:creationId xmlns:p14="http://schemas.microsoft.com/office/powerpoint/2010/main" val="146545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328C-31AB-496A-7FA0-B1281CCB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EDEA-F59B-3302-9195-E16951A826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Records from 2022 to 2024 from Dairy Records Management Systems</a:t>
            </a:r>
          </a:p>
          <a:p>
            <a:pPr lvl="1"/>
            <a:r>
              <a:rPr lang="en-US" dirty="0"/>
              <a:t>165 herds, 9 different equipment manufacturers (OEM), and 47,833 complete lactations of 43,788 cows, including 12,237 genotyped cows</a:t>
            </a:r>
          </a:p>
          <a:p>
            <a:r>
              <a:rPr lang="en-US" dirty="0"/>
              <a:t>Milking speed (MSPD) was defined as milk yield divided by duration (DUR) for each individual milking:</a:t>
            </a:r>
          </a:p>
          <a:p>
            <a:pPr lvl="1"/>
            <a:r>
              <a:rPr lang="en-US" dirty="0"/>
              <a:t>averages across 305-d lactation using data for all parities or first parity (P1) only,  all days or DHI test days (TD) only, and defined as MSPD or DUR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4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C5D2-75BA-AB4F-8B8A-664E2A5F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and variance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315-6ACC-188B-EAE8-93627D52F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096419"/>
            <a:ext cx="11216640" cy="4876800"/>
          </a:xfrm>
        </p:spPr>
        <p:txBody>
          <a:bodyPr/>
          <a:lstStyle/>
          <a:p>
            <a:r>
              <a:rPr lang="en-US" dirty="0"/>
              <a:t>The genetic model for lactation records included milking frequency, parity, equipment manufacturer, herd-year, genetic groups, and permanent environment</a:t>
            </a:r>
          </a:p>
          <a:p>
            <a:pPr lvl="1"/>
            <a:r>
              <a:rPr lang="en-US" dirty="0"/>
              <a:t>The pedigree relationship matrix included 319,721 animals with records or descendants with records plus 99 million other animals </a:t>
            </a:r>
          </a:p>
          <a:p>
            <a:r>
              <a:rPr lang="en-US" dirty="0"/>
              <a:t>Preliminary variances estimated from an earlier subset of 23,201 MSPD records</a:t>
            </a:r>
          </a:p>
          <a:p>
            <a:pPr lvl="1"/>
            <a:r>
              <a:rPr lang="en-US" dirty="0"/>
              <a:t>Both Gibbs sampling and REML gave very similar results</a:t>
            </a:r>
          </a:p>
          <a:p>
            <a:r>
              <a:rPr lang="en-US" dirty="0"/>
              <a:t>PTA correlations were based on 756 Holstein bulls with reliability (REL) for MSPD &gt; 50%</a:t>
            </a:r>
          </a:p>
        </p:txBody>
      </p:sp>
    </p:spTree>
    <p:extLst>
      <p:ext uri="{BB962C8B-B14F-4D97-AF65-F5344CB8AC3E}">
        <p14:creationId xmlns:p14="http://schemas.microsoft.com/office/powerpoint/2010/main" val="150642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008A-654E-839A-55D6-6EB0CAFC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all milkings or only test 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1A36-76B6-4440-580E-339DC9F167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Heritability was 37% for all days vs. 28% from TD-only </a:t>
            </a:r>
          </a:p>
          <a:p>
            <a:r>
              <a:rPr lang="en-US" dirty="0"/>
              <a:t>Residual variance was 51% higher for TD-only vs. all 305 days </a:t>
            </a:r>
          </a:p>
          <a:p>
            <a:r>
              <a:rPr lang="en-US" dirty="0"/>
              <a:t>Genetic correlation was 0.97 using all days vs. TD-only </a:t>
            </a:r>
          </a:p>
          <a:p>
            <a:r>
              <a:rPr lang="en-US" dirty="0"/>
              <a:t>PTA correlation unfavorable with somatic cell score but slightly favorable with milk yield and Net Merit $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EFF7AE-8E86-6DEC-EC4C-BB5D3BEB1B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6847744"/>
              </p:ext>
            </p:extLst>
          </p:nvPr>
        </p:nvGraphicFramePr>
        <p:xfrm>
          <a:off x="6340475" y="1219200"/>
          <a:ext cx="53641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015">
                  <a:extLst>
                    <a:ext uri="{9D8B030D-6E8A-4147-A177-3AD203B41FA5}">
                      <a16:colId xmlns:a16="http://schemas.microsoft.com/office/drawing/2014/main" val="3059449905"/>
                    </a:ext>
                  </a:extLst>
                </a:gridCol>
                <a:gridCol w="1644242">
                  <a:extLst>
                    <a:ext uri="{9D8B030D-6E8A-4147-A177-3AD203B41FA5}">
                      <a16:colId xmlns:a16="http://schemas.microsoft.com/office/drawing/2014/main" val="3985526300"/>
                    </a:ext>
                  </a:extLst>
                </a:gridCol>
                <a:gridCol w="1746905">
                  <a:extLst>
                    <a:ext uri="{9D8B030D-6E8A-4147-A177-3AD203B41FA5}">
                      <a16:colId xmlns:a16="http://schemas.microsoft.com/office/drawing/2014/main" val="1437779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milkings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day avg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2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7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PTA reliability (proven bulls)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8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 with 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0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 with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7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 with Net Merit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4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0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008A-654E-839A-55D6-6EB0CAFC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all parities (1 to 5) or 1</a:t>
            </a:r>
            <a:r>
              <a:rPr lang="en-US" baseline="30000" dirty="0"/>
              <a:t>st</a:t>
            </a:r>
            <a:r>
              <a:rPr lang="en-US" dirty="0"/>
              <a:t> parity only?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1A36-76B6-4440-580E-339DC9F167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Heritability was 45% with all parities or 41% in parity 1 </a:t>
            </a:r>
          </a:p>
          <a:p>
            <a:r>
              <a:rPr lang="en-US" dirty="0"/>
              <a:t>Repeatability of 76% in all- parity model </a:t>
            </a:r>
          </a:p>
          <a:p>
            <a:r>
              <a:rPr lang="en-US" dirty="0"/>
              <a:t>Genetic correlation was 0.92 suggesting 1</a:t>
            </a:r>
            <a:r>
              <a:rPr lang="en-US" baseline="30000" dirty="0"/>
              <a:t>st</a:t>
            </a:r>
            <a:r>
              <a:rPr lang="en-US" dirty="0"/>
              <a:t> and all parities are measuring nearly the same trait</a:t>
            </a:r>
          </a:p>
          <a:p>
            <a:r>
              <a:rPr lang="en-US" dirty="0"/>
              <a:t>Decided to use all parities to improve reliability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EFF7AE-8E86-6DEC-EC4C-BB5D3BEB1B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8544193"/>
              </p:ext>
            </p:extLst>
          </p:nvPr>
        </p:nvGraphicFramePr>
        <p:xfrm>
          <a:off x="6340475" y="1219200"/>
          <a:ext cx="53641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015">
                  <a:extLst>
                    <a:ext uri="{9D8B030D-6E8A-4147-A177-3AD203B41FA5}">
                      <a16:colId xmlns:a16="http://schemas.microsoft.com/office/drawing/2014/main" val="3059449905"/>
                    </a:ext>
                  </a:extLst>
                </a:gridCol>
                <a:gridCol w="1644242">
                  <a:extLst>
                    <a:ext uri="{9D8B030D-6E8A-4147-A177-3AD203B41FA5}">
                      <a16:colId xmlns:a16="http://schemas.microsoft.com/office/drawing/2014/main" val="3985526300"/>
                    </a:ext>
                  </a:extLst>
                </a:gridCol>
                <a:gridCol w="1746905">
                  <a:extLst>
                    <a:ext uri="{9D8B030D-6E8A-4147-A177-3AD203B41FA5}">
                      <a16:colId xmlns:a16="http://schemas.microsoft.com/office/drawing/2014/main" val="1437779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parities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2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7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Permanent environment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3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Repeatability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7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5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F30C-C195-DCA0-DCD8-3E045DD5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of MSPD and 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22D0-6521-26FF-E6A4-180B4203A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Heritability for DUR was higher than MSPD at 44% across all parities and 48% for parity 1 </a:t>
            </a:r>
          </a:p>
          <a:p>
            <a:r>
              <a:rPr lang="en-US" dirty="0"/>
              <a:t>Genetic correlation of DUR with MSPD was -0.81 and phenotypic correlation was -0.52 </a:t>
            </a:r>
          </a:p>
          <a:p>
            <a:r>
              <a:rPr lang="en-US" dirty="0"/>
              <a:t>DUR penalizes high producers for milking longer whereas MSPD avoids that and was chosen as the trait </a:t>
            </a:r>
          </a:p>
          <a:p>
            <a:pPr lvl="1"/>
            <a:r>
              <a:rPr lang="en-US" dirty="0"/>
              <a:t>Also, positive MSPD PTAs are favorable, whereas negative DUR PTAs would be favorable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07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4C2D-CC72-EF52-1358-47343613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genomic PTAs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66A9-6AEC-05AE-E9CA-039A3E775F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Stage of lactation effects were removed as fixed effects before averaging the residuals into lactation records</a:t>
            </a:r>
          </a:p>
          <a:p>
            <a:pPr lvl="1"/>
            <a:r>
              <a:rPr lang="en-US" dirty="0"/>
              <a:t>Allows easier modelling of part-lactation records</a:t>
            </a:r>
          </a:p>
          <a:p>
            <a:r>
              <a:rPr lang="en-US" dirty="0"/>
              <a:t>Genomic PTAs derived from </a:t>
            </a:r>
            <a:r>
              <a:rPr lang="en-US" dirty="0" err="1"/>
              <a:t>deregressed</a:t>
            </a:r>
            <a:r>
              <a:rPr lang="en-US" dirty="0"/>
              <a:t> pedigree model PTAs</a:t>
            </a:r>
          </a:p>
          <a:p>
            <a:pPr lvl="1"/>
            <a:r>
              <a:rPr lang="en-US" dirty="0"/>
              <a:t>For young animals, MSPD predictions averaged 47% REL</a:t>
            </a:r>
          </a:p>
          <a:p>
            <a:pPr lvl="1"/>
            <a:r>
              <a:rPr lang="en-US" dirty="0"/>
              <a:t>Compared to ~70% REL for most other traits or 27% REL for residual feed intake </a:t>
            </a:r>
          </a:p>
          <a:p>
            <a:pPr lvl="1"/>
            <a:r>
              <a:rPr lang="en-US" dirty="0"/>
              <a:t>PTAs had SD of 0.23 pounds/minute and range -1.1 to +1.4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35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05F0-03D0-2C80-4515-0D87D833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D6D5-B9FE-B39C-A0FB-D9154D7D8A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Benefits from faster milking may be 10 times larger with robotic than manual attachment because robots cannot move on to the next cow until the current cow finishes</a:t>
            </a:r>
          </a:p>
          <a:p>
            <a:r>
              <a:rPr lang="en-US" dirty="0"/>
              <a:t>Relative emphasis might be 3% of index with robots but only 0.3% with manual attachment</a:t>
            </a:r>
          </a:p>
          <a:p>
            <a:r>
              <a:rPr lang="en-US" dirty="0"/>
              <a:t>15 countries submit MSPD to Interbull but only 5 include MSPD in their national selection index </a:t>
            </a:r>
          </a:p>
          <a:p>
            <a:r>
              <a:rPr lang="en-US" dirty="0"/>
              <a:t>Genetic correlations among countries are about 0.85 but most data is reported by owner to type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EDFF6-F4C9-0986-005A-F6DAEB43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416" y="0"/>
            <a:ext cx="2147583" cy="12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37049</TotalTime>
  <Words>910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2_AIP-2017 16-9 Slide Master</vt:lpstr>
      <vt:lpstr>Genetic and genomic evaluations of milking speed and duration from automated milk recording</vt:lpstr>
      <vt:lpstr>Introduction</vt:lpstr>
      <vt:lpstr>Data and edits</vt:lpstr>
      <vt:lpstr>Model and variance estimation</vt:lpstr>
      <vt:lpstr>Average all milkings or only test days?</vt:lpstr>
      <vt:lpstr>Use all parities (1 to 5) or 1st parity only?</vt:lpstr>
      <vt:lpstr>Correlations of MSPD and DUR</vt:lpstr>
      <vt:lpstr>Genetic and genomic PTAs</vt:lpstr>
      <vt:lpstr>Economics</vt:lpstr>
      <vt:lpstr>Conclusions</vt:lpstr>
      <vt:lpstr>Next steps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Vanraden, Paul</dc:creator>
  <cp:lastModifiedBy>Rental End User</cp:lastModifiedBy>
  <cp:revision>45</cp:revision>
  <dcterms:created xsi:type="dcterms:W3CDTF">2022-11-04T22:48:32Z</dcterms:created>
  <dcterms:modified xsi:type="dcterms:W3CDTF">2024-06-16T17:27:46Z</dcterms:modified>
</cp:coreProperties>
</file>