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263" r:id="rId3"/>
    <p:sldId id="266" r:id="rId4"/>
    <p:sldId id="264" r:id="rId5"/>
    <p:sldId id="265" r:id="rId6"/>
    <p:sldId id="267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308" y="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B36F7-380C-434E-ACE3-62901EBF63C5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E51E8-3CCA-42A0-BF25-DC3038AE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1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04C9B3-A18E-4F23-9EE3-0EC7CD1ADA4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B0E7CA-81E6-4DEB-9CC4-C8D29FA2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Sage smell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E7CA-81E6-4DEB-9CC4-C8D29FA2C0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4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Stems will turn 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E7CA-81E6-4DEB-9CC4-C8D29FA2C0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4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</a:t>
            </a:r>
            <a:r>
              <a:rPr lang="en-US" baseline="0" dirty="0" smtClean="0"/>
              <a:t> found in one pasture at CPER (20SE?)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E7CA-81E6-4DEB-9CC4-C8D29FA2C0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2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D815-5916-4A01-91E1-C807ACA395E5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BCA9-63FA-4168-ABFF-AE1FC5FF0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D815-5916-4A01-91E1-C807ACA395E5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BCA9-63FA-4168-ABFF-AE1FC5FF0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D815-5916-4A01-91E1-C807ACA395E5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BCA9-63FA-4168-ABFF-AE1FC5FF0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D815-5916-4A01-91E1-C807ACA395E5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BCA9-63FA-4168-ABFF-AE1FC5FF0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D815-5916-4A01-91E1-C807ACA395E5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BCA9-63FA-4168-ABFF-AE1FC5FF0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D815-5916-4A01-91E1-C807ACA395E5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BCA9-63FA-4168-ABFF-AE1FC5FF0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D815-5916-4A01-91E1-C807ACA395E5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BCA9-63FA-4168-ABFF-AE1FC5FF0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D815-5916-4A01-91E1-C807ACA395E5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BCA9-63FA-4168-ABFF-AE1FC5FF0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D815-5916-4A01-91E1-C807ACA395E5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BCA9-63FA-4168-ABFF-AE1FC5FF0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D815-5916-4A01-91E1-C807ACA395E5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BCA9-63FA-4168-ABFF-AE1FC5FF0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D815-5916-4A01-91E1-C807ACA395E5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BCA9-63FA-4168-ABFF-AE1FC5FF0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8D815-5916-4A01-91E1-C807ACA395E5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BCA9-63FA-4168-ABFF-AE1FC5FF0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1800" y="152400"/>
            <a:ext cx="1981200" cy="1069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SHRUBS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4770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Ericameria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nauseosus</a:t>
            </a:r>
            <a:r>
              <a:rPr lang="en-US" sz="2800" i="1" dirty="0" smtClean="0"/>
              <a:t> 	</a:t>
            </a:r>
            <a:r>
              <a:rPr lang="en-US" sz="2800" dirty="0" smtClean="0"/>
              <a:t>ERNA</a:t>
            </a:r>
            <a:endParaRPr lang="en-US" sz="2800" dirty="0"/>
          </a:p>
        </p:txBody>
      </p:sp>
      <p:pic>
        <p:nvPicPr>
          <p:cNvPr id="6" name="Picture 5" descr="CH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8146200" cy="543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798082"/>
            <a:ext cx="197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ubber </a:t>
            </a:r>
            <a:r>
              <a:rPr lang="en-US" dirty="0" err="1" smtClean="0"/>
              <a:t>rabbitbrush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3841" y="5334000"/>
            <a:ext cx="183255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ERNA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00" y="152400"/>
            <a:ext cx="2895600" cy="1069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SUBSHRUBS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57200"/>
            <a:ext cx="2520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Artimisia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frigida</a:t>
            </a:r>
            <a:endParaRPr lang="en-US" sz="2800" i="1" dirty="0"/>
          </a:p>
        </p:txBody>
      </p:sp>
      <p:pic>
        <p:nvPicPr>
          <p:cNvPr id="11" name="Picture 10" descr="ARF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23900" y="1943100"/>
            <a:ext cx="5715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621267"/>
            <a:ext cx="17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ringed </a:t>
            </a:r>
            <a:r>
              <a:rPr lang="en-US" dirty="0" err="1" smtClean="0"/>
              <a:t>sagewort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00" y="152400"/>
            <a:ext cx="2895600" cy="1069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SUBSHRUBS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6687" y="304800"/>
            <a:ext cx="3812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Krascheninnikovia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lanata</a:t>
            </a:r>
            <a:endParaRPr lang="en-US" sz="2800" i="1" dirty="0"/>
          </a:p>
        </p:txBody>
      </p:sp>
      <p:pic>
        <p:nvPicPr>
          <p:cNvPr id="4" name="Picture 3" descr="C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92567"/>
            <a:ext cx="82296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823235"/>
            <a:ext cx="197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ommon winter fat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5867400"/>
            <a:ext cx="137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KRLA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00" y="152400"/>
            <a:ext cx="2895600" cy="1069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SUBSHRUBS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3030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Eriogonum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effusum</a:t>
            </a:r>
            <a:endParaRPr lang="en-US" sz="2800" i="1" dirty="0"/>
          </a:p>
        </p:txBody>
      </p:sp>
      <p:pic>
        <p:nvPicPr>
          <p:cNvPr id="4" name="Picture 3" descr="ER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066800"/>
            <a:ext cx="8382000" cy="558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745162"/>
            <a:ext cx="219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preading buckwheat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00" y="152400"/>
            <a:ext cx="2895600" cy="1069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SUBSHRUBS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95590"/>
            <a:ext cx="328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Gutierrezia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sarathrae</a:t>
            </a:r>
            <a:endParaRPr lang="en-US" sz="2800" i="1" dirty="0"/>
          </a:p>
        </p:txBody>
      </p:sp>
      <p:pic>
        <p:nvPicPr>
          <p:cNvPr id="4" name="Picture 3" descr="GU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8610600" cy="574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6847" y="534144"/>
            <a:ext cx="191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room snakeweed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7218" y="5410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ARFI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255" y="52407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Yucca </a:t>
            </a:r>
            <a:r>
              <a:rPr lang="en-US" sz="2800" i="1" dirty="0" err="1" smtClean="0"/>
              <a:t>glauca</a:t>
            </a:r>
            <a:endParaRPr lang="en-US" sz="2800" i="1" dirty="0"/>
          </a:p>
        </p:txBody>
      </p:sp>
      <p:sp>
        <p:nvSpPr>
          <p:cNvPr id="6" name="Rectangle 5"/>
          <p:cNvSpPr/>
          <p:nvPr/>
        </p:nvSpPr>
        <p:spPr>
          <a:xfrm>
            <a:off x="6324600" y="255795"/>
            <a:ext cx="2181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SHRUBS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0" y="704596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mall </a:t>
            </a:r>
            <a:r>
              <a:rPr lang="en-US" dirty="0" err="1" smtClean="0"/>
              <a:t>soapweed</a:t>
            </a:r>
            <a:endParaRPr lang="en-US" dirty="0"/>
          </a:p>
        </p:txBody>
      </p:sp>
      <p:pic>
        <p:nvPicPr>
          <p:cNvPr id="3" name="Picture 2" descr="https://www.prairiemoon.com/images/D/Yucca-glauca-Soapweed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54" y="1219200"/>
            <a:ext cx="40005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7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53</Words>
  <Application>Microsoft Office PowerPoint</Application>
  <PresentationFormat>On-screen Show (4:3)</PresentationFormat>
  <Paragraphs>27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SHRUBS</vt:lpstr>
      <vt:lpstr>SUBSHRUBS</vt:lpstr>
      <vt:lpstr>SUBSHRUBS</vt:lpstr>
      <vt:lpstr>SUBSHRUBS</vt:lpstr>
      <vt:lpstr>SUBSHRUBS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Jai Ling</dc:creator>
  <cp:lastModifiedBy>Pam.Freeman</cp:lastModifiedBy>
  <cp:revision>15</cp:revision>
  <cp:lastPrinted>2016-05-19T16:50:03Z</cp:lastPrinted>
  <dcterms:created xsi:type="dcterms:W3CDTF">2009-12-16T16:25:39Z</dcterms:created>
  <dcterms:modified xsi:type="dcterms:W3CDTF">2016-05-19T16:50:18Z</dcterms:modified>
</cp:coreProperties>
</file>