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94" r:id="rId6"/>
    <p:sldId id="295" r:id="rId7"/>
    <p:sldId id="300" r:id="rId8"/>
    <p:sldId id="301" r:id="rId9"/>
    <p:sldId id="298" r:id="rId10"/>
    <p:sldId id="299" r:id="rId11"/>
    <p:sldId id="267" r:id="rId12"/>
    <p:sldId id="287" r:id="rId13"/>
    <p:sldId id="291" r:id="rId14"/>
    <p:sldId id="292" r:id="rId15"/>
    <p:sldId id="293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dy Fuchs" initials="RF" lastIdx="12" clrIdx="0"/>
  <p:cmAuthor id="2" name="Jessica Wernimont" initials="J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DD77DF-07FC-4078-8529-C95D2481C42A}" v="12" dt="2023-03-27T19:38:47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887" autoAdjust="0"/>
  </p:normalViewPr>
  <p:slideViewPr>
    <p:cSldViewPr>
      <p:cViewPr varScale="1">
        <p:scale>
          <a:sx n="152" d="100"/>
          <a:sy n="152" d="100"/>
        </p:scale>
        <p:origin x="2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Wernimont" userId="360c34e1-eb80-4dc5-8153-8d42766363f6" providerId="ADAL" clId="{84DD77DF-07FC-4078-8529-C95D2481C42A}"/>
    <pc:docChg chg="undo custSel addSld delSld modSld">
      <pc:chgData name="Jessica Wernimont" userId="360c34e1-eb80-4dc5-8153-8d42766363f6" providerId="ADAL" clId="{84DD77DF-07FC-4078-8529-C95D2481C42A}" dt="2023-03-27T19:44:07.863" v="1852" actId="20577"/>
      <pc:docMkLst>
        <pc:docMk/>
      </pc:docMkLst>
      <pc:sldChg chg="modSp mod">
        <pc:chgData name="Jessica Wernimont" userId="360c34e1-eb80-4dc5-8153-8d42766363f6" providerId="ADAL" clId="{84DD77DF-07FC-4078-8529-C95D2481C42A}" dt="2023-03-27T19:44:07.863" v="1852" actId="20577"/>
        <pc:sldMkLst>
          <pc:docMk/>
          <pc:sldMk cId="3104419634" sldId="256"/>
        </pc:sldMkLst>
        <pc:spChg chg="mod">
          <ac:chgData name="Jessica Wernimont" userId="360c34e1-eb80-4dc5-8153-8d42766363f6" providerId="ADAL" clId="{84DD77DF-07FC-4078-8529-C95D2481C42A}" dt="2023-03-27T19:44:07.863" v="1852" actId="20577"/>
          <ac:spMkLst>
            <pc:docMk/>
            <pc:sldMk cId="3104419634" sldId="256"/>
            <ac:spMk id="3" creationId="{00000000-0000-0000-0000-000000000000}"/>
          </ac:spMkLst>
        </pc:spChg>
      </pc:sldChg>
      <pc:sldChg chg="addSp delSp modSp mod">
        <pc:chgData name="Jessica Wernimont" userId="360c34e1-eb80-4dc5-8153-8d42766363f6" providerId="ADAL" clId="{84DD77DF-07FC-4078-8529-C95D2481C42A}" dt="2023-03-27T19:00:01.835" v="1587" actId="20577"/>
        <pc:sldMkLst>
          <pc:docMk/>
          <pc:sldMk cId="1208559398" sldId="267"/>
        </pc:sldMkLst>
        <pc:spChg chg="mod">
          <ac:chgData name="Jessica Wernimont" userId="360c34e1-eb80-4dc5-8153-8d42766363f6" providerId="ADAL" clId="{84DD77DF-07FC-4078-8529-C95D2481C42A}" dt="2023-03-27T19:00:01.835" v="1587" actId="20577"/>
          <ac:spMkLst>
            <pc:docMk/>
            <pc:sldMk cId="1208559398" sldId="267"/>
            <ac:spMk id="3" creationId="{00000000-0000-0000-0000-000000000000}"/>
          </ac:spMkLst>
        </pc:spChg>
        <pc:picChg chg="del">
          <ac:chgData name="Jessica Wernimont" userId="360c34e1-eb80-4dc5-8153-8d42766363f6" providerId="ADAL" clId="{84DD77DF-07FC-4078-8529-C95D2481C42A}" dt="2023-03-27T18:56:36.427" v="1420" actId="478"/>
          <ac:picMkLst>
            <pc:docMk/>
            <pc:sldMk cId="1208559398" sldId="267"/>
            <ac:picMk id="4" creationId="{00000000-0000-0000-0000-000000000000}"/>
          </ac:picMkLst>
        </pc:picChg>
        <pc:picChg chg="add mod">
          <ac:chgData name="Jessica Wernimont" userId="360c34e1-eb80-4dc5-8153-8d42766363f6" providerId="ADAL" clId="{84DD77DF-07FC-4078-8529-C95D2481C42A}" dt="2023-03-27T18:59:45.886" v="1549" actId="1076"/>
          <ac:picMkLst>
            <pc:docMk/>
            <pc:sldMk cId="1208559398" sldId="267"/>
            <ac:picMk id="6" creationId="{B1879656-78EA-8FB1-E882-C3A706DD5149}"/>
          </ac:picMkLst>
        </pc:picChg>
      </pc:sldChg>
      <pc:sldChg chg="addSp delSp modSp mod">
        <pc:chgData name="Jessica Wernimont" userId="360c34e1-eb80-4dc5-8153-8d42766363f6" providerId="ADAL" clId="{84DD77DF-07FC-4078-8529-C95D2481C42A}" dt="2023-03-27T19:27:26.912" v="1736" actId="1440"/>
        <pc:sldMkLst>
          <pc:docMk/>
          <pc:sldMk cId="1485221270" sldId="287"/>
        </pc:sldMkLst>
        <pc:spChg chg="mod">
          <ac:chgData name="Jessica Wernimont" userId="360c34e1-eb80-4dc5-8153-8d42766363f6" providerId="ADAL" clId="{84DD77DF-07FC-4078-8529-C95D2481C42A}" dt="2023-03-27T19:04:58.964" v="1732" actId="1076"/>
          <ac:spMkLst>
            <pc:docMk/>
            <pc:sldMk cId="1485221270" sldId="287"/>
            <ac:spMk id="3" creationId="{00000000-0000-0000-0000-000000000000}"/>
          </ac:spMkLst>
        </pc:spChg>
        <pc:spChg chg="del">
          <ac:chgData name="Jessica Wernimont" userId="360c34e1-eb80-4dc5-8153-8d42766363f6" providerId="ADAL" clId="{84DD77DF-07FC-4078-8529-C95D2481C42A}" dt="2023-03-27T19:00:51.792" v="1655" actId="478"/>
          <ac:spMkLst>
            <pc:docMk/>
            <pc:sldMk cId="1485221270" sldId="287"/>
            <ac:spMk id="5" creationId="{00000000-0000-0000-0000-000000000000}"/>
          </ac:spMkLst>
        </pc:spChg>
        <pc:spChg chg="del">
          <ac:chgData name="Jessica Wernimont" userId="360c34e1-eb80-4dc5-8153-8d42766363f6" providerId="ADAL" clId="{84DD77DF-07FC-4078-8529-C95D2481C42A}" dt="2023-03-27T19:00:50.424" v="1653" actId="478"/>
          <ac:spMkLst>
            <pc:docMk/>
            <pc:sldMk cId="1485221270" sldId="287"/>
            <ac:spMk id="6" creationId="{00000000-0000-0000-0000-000000000000}"/>
          </ac:spMkLst>
        </pc:spChg>
        <pc:spChg chg="del">
          <ac:chgData name="Jessica Wernimont" userId="360c34e1-eb80-4dc5-8153-8d42766363f6" providerId="ADAL" clId="{84DD77DF-07FC-4078-8529-C95D2481C42A}" dt="2023-03-27T19:00:50.924" v="1654" actId="478"/>
          <ac:spMkLst>
            <pc:docMk/>
            <pc:sldMk cId="1485221270" sldId="287"/>
            <ac:spMk id="8" creationId="{00000000-0000-0000-0000-000000000000}"/>
          </ac:spMkLst>
        </pc:spChg>
        <pc:picChg chg="del">
          <ac:chgData name="Jessica Wernimont" userId="360c34e1-eb80-4dc5-8153-8d42766363f6" providerId="ADAL" clId="{84DD77DF-07FC-4078-8529-C95D2481C42A}" dt="2023-03-27T19:00:47.947" v="1652" actId="478"/>
          <ac:picMkLst>
            <pc:docMk/>
            <pc:sldMk cId="1485221270" sldId="287"/>
            <ac:picMk id="7" creationId="{00000000-0000-0000-0000-000000000000}"/>
          </ac:picMkLst>
        </pc:picChg>
        <pc:picChg chg="add mod">
          <ac:chgData name="Jessica Wernimont" userId="360c34e1-eb80-4dc5-8153-8d42766363f6" providerId="ADAL" clId="{84DD77DF-07FC-4078-8529-C95D2481C42A}" dt="2023-03-27T19:27:26.912" v="1736" actId="1440"/>
          <ac:picMkLst>
            <pc:docMk/>
            <pc:sldMk cId="1485221270" sldId="287"/>
            <ac:picMk id="9" creationId="{BE6826D2-5772-13C6-AD0F-A92286CDD7C1}"/>
          </ac:picMkLst>
        </pc:picChg>
      </pc:sldChg>
      <pc:sldChg chg="del">
        <pc:chgData name="Jessica Wernimont" userId="360c34e1-eb80-4dc5-8153-8d42766363f6" providerId="ADAL" clId="{84DD77DF-07FC-4078-8529-C95D2481C42A}" dt="2023-03-27T18:54:20.347" v="1419" actId="2696"/>
        <pc:sldMkLst>
          <pc:docMk/>
          <pc:sldMk cId="2029807563" sldId="288"/>
        </pc:sldMkLst>
      </pc:sldChg>
      <pc:sldChg chg="del">
        <pc:chgData name="Jessica Wernimont" userId="360c34e1-eb80-4dc5-8153-8d42766363f6" providerId="ADAL" clId="{84DD77DF-07FC-4078-8529-C95D2481C42A}" dt="2023-03-27T18:54:20.347" v="1419" actId="2696"/>
        <pc:sldMkLst>
          <pc:docMk/>
          <pc:sldMk cId="856046367" sldId="289"/>
        </pc:sldMkLst>
      </pc:sldChg>
      <pc:sldChg chg="del">
        <pc:chgData name="Jessica Wernimont" userId="360c34e1-eb80-4dc5-8153-8d42766363f6" providerId="ADAL" clId="{84DD77DF-07FC-4078-8529-C95D2481C42A}" dt="2023-03-27T18:54:20.347" v="1419" actId="2696"/>
        <pc:sldMkLst>
          <pc:docMk/>
          <pc:sldMk cId="2566171458" sldId="290"/>
        </pc:sldMkLst>
      </pc:sldChg>
      <pc:sldChg chg="addSp delSp modSp mod">
        <pc:chgData name="Jessica Wernimont" userId="360c34e1-eb80-4dc5-8153-8d42766363f6" providerId="ADAL" clId="{84DD77DF-07FC-4078-8529-C95D2481C42A}" dt="2023-03-27T19:32:40.617" v="1750" actId="1076"/>
        <pc:sldMkLst>
          <pc:docMk/>
          <pc:sldMk cId="508377930" sldId="291"/>
        </pc:sldMkLst>
        <pc:spChg chg="add mod">
          <ac:chgData name="Jessica Wernimont" userId="360c34e1-eb80-4dc5-8153-8d42766363f6" providerId="ADAL" clId="{84DD77DF-07FC-4078-8529-C95D2481C42A}" dt="2023-03-27T19:32:17.165" v="1746" actId="1582"/>
          <ac:spMkLst>
            <pc:docMk/>
            <pc:sldMk cId="508377930" sldId="291"/>
            <ac:spMk id="7" creationId="{F13A5807-B027-EF07-7F34-DB5E79785D88}"/>
          </ac:spMkLst>
        </pc:spChg>
        <pc:spChg chg="add mod">
          <ac:chgData name="Jessica Wernimont" userId="360c34e1-eb80-4dc5-8153-8d42766363f6" providerId="ADAL" clId="{84DD77DF-07FC-4078-8529-C95D2481C42A}" dt="2023-03-27T19:32:40.617" v="1750" actId="1076"/>
          <ac:spMkLst>
            <pc:docMk/>
            <pc:sldMk cId="508377930" sldId="291"/>
            <ac:spMk id="8" creationId="{DF973515-B5EB-B0E2-53D2-6723E2E4EC34}"/>
          </ac:spMkLst>
        </pc:spChg>
        <pc:picChg chg="add mod">
          <ac:chgData name="Jessica Wernimont" userId="360c34e1-eb80-4dc5-8153-8d42766363f6" providerId="ADAL" clId="{84DD77DF-07FC-4078-8529-C95D2481C42A}" dt="2023-03-27T19:31:39.880" v="1741" actId="1440"/>
          <ac:picMkLst>
            <pc:docMk/>
            <pc:sldMk cId="508377930" sldId="291"/>
            <ac:picMk id="4" creationId="{ADEA82AA-9B86-DB56-8D5C-1C3DAFEE5AD2}"/>
          </ac:picMkLst>
        </pc:picChg>
        <pc:picChg chg="del">
          <ac:chgData name="Jessica Wernimont" userId="360c34e1-eb80-4dc5-8153-8d42766363f6" providerId="ADAL" clId="{84DD77DF-07FC-4078-8529-C95D2481C42A}" dt="2023-03-27T19:31:33.459" v="1737" actId="478"/>
          <ac:picMkLst>
            <pc:docMk/>
            <pc:sldMk cId="508377930" sldId="291"/>
            <ac:picMk id="6" creationId="{00000000-0000-0000-0000-000000000000}"/>
          </ac:picMkLst>
        </pc:picChg>
      </pc:sldChg>
      <pc:sldChg chg="addSp delSp modSp mod">
        <pc:chgData name="Jessica Wernimont" userId="360c34e1-eb80-4dc5-8153-8d42766363f6" providerId="ADAL" clId="{84DD77DF-07FC-4078-8529-C95D2481C42A}" dt="2023-03-27T19:38:44.674" v="1833" actId="571"/>
        <pc:sldMkLst>
          <pc:docMk/>
          <pc:sldMk cId="4254174410" sldId="292"/>
        </pc:sldMkLst>
        <pc:spChg chg="mod">
          <ac:chgData name="Jessica Wernimont" userId="360c34e1-eb80-4dc5-8153-8d42766363f6" providerId="ADAL" clId="{84DD77DF-07FC-4078-8529-C95D2481C42A}" dt="2023-03-27T19:35:32.257" v="1816" actId="20577"/>
          <ac:spMkLst>
            <pc:docMk/>
            <pc:sldMk cId="4254174410" sldId="292"/>
            <ac:spMk id="5" creationId="{00000000-0000-0000-0000-000000000000}"/>
          </ac:spMkLst>
        </pc:spChg>
        <pc:spChg chg="add mod">
          <ac:chgData name="Jessica Wernimont" userId="360c34e1-eb80-4dc5-8153-8d42766363f6" providerId="ADAL" clId="{84DD77DF-07FC-4078-8529-C95D2481C42A}" dt="2023-03-27T19:34:20.632" v="1759" actId="1076"/>
          <ac:spMkLst>
            <pc:docMk/>
            <pc:sldMk cId="4254174410" sldId="292"/>
            <ac:spMk id="7" creationId="{C02C937D-6A80-FF24-F4E3-7A9646B5BEFA}"/>
          </ac:spMkLst>
        </pc:spChg>
        <pc:spChg chg="add mod">
          <ac:chgData name="Jessica Wernimont" userId="360c34e1-eb80-4dc5-8153-8d42766363f6" providerId="ADAL" clId="{84DD77DF-07FC-4078-8529-C95D2481C42A}" dt="2023-03-27T19:34:37.250" v="1765" actId="1076"/>
          <ac:spMkLst>
            <pc:docMk/>
            <pc:sldMk cId="4254174410" sldId="292"/>
            <ac:spMk id="8" creationId="{FDE33222-8B41-6344-CF3C-ACFB17EFE89F}"/>
          </ac:spMkLst>
        </pc:spChg>
        <pc:spChg chg="add mod">
          <ac:chgData name="Jessica Wernimont" userId="360c34e1-eb80-4dc5-8153-8d42766363f6" providerId="ADAL" clId="{84DD77DF-07FC-4078-8529-C95D2481C42A}" dt="2023-03-27T19:34:41.004" v="1767" actId="1076"/>
          <ac:spMkLst>
            <pc:docMk/>
            <pc:sldMk cId="4254174410" sldId="292"/>
            <ac:spMk id="9" creationId="{DCB99719-D41A-DD28-E97E-3EA222D6978C}"/>
          </ac:spMkLst>
        </pc:spChg>
        <pc:spChg chg="add mod">
          <ac:chgData name="Jessica Wernimont" userId="360c34e1-eb80-4dc5-8153-8d42766363f6" providerId="ADAL" clId="{84DD77DF-07FC-4078-8529-C95D2481C42A}" dt="2023-03-27T19:38:44.674" v="1833" actId="571"/>
          <ac:spMkLst>
            <pc:docMk/>
            <pc:sldMk cId="4254174410" sldId="292"/>
            <ac:spMk id="10" creationId="{7465D599-DE41-2E0D-A5D0-6E4D8DF3A9BE}"/>
          </ac:spMkLst>
        </pc:spChg>
        <pc:spChg chg="add mod">
          <ac:chgData name="Jessica Wernimont" userId="360c34e1-eb80-4dc5-8153-8d42766363f6" providerId="ADAL" clId="{84DD77DF-07FC-4078-8529-C95D2481C42A}" dt="2023-03-27T19:38:44.674" v="1833" actId="571"/>
          <ac:spMkLst>
            <pc:docMk/>
            <pc:sldMk cId="4254174410" sldId="292"/>
            <ac:spMk id="11" creationId="{6FF620B3-C687-ADB8-2155-FEA77087C8D8}"/>
          </ac:spMkLst>
        </pc:spChg>
        <pc:spChg chg="add mod">
          <ac:chgData name="Jessica Wernimont" userId="360c34e1-eb80-4dc5-8153-8d42766363f6" providerId="ADAL" clId="{84DD77DF-07FC-4078-8529-C95D2481C42A}" dt="2023-03-27T19:38:44.674" v="1833" actId="571"/>
          <ac:spMkLst>
            <pc:docMk/>
            <pc:sldMk cId="4254174410" sldId="292"/>
            <ac:spMk id="12" creationId="{03832916-D1A6-A417-7549-70F47827FCAD}"/>
          </ac:spMkLst>
        </pc:spChg>
        <pc:picChg chg="del">
          <ac:chgData name="Jessica Wernimont" userId="360c34e1-eb80-4dc5-8153-8d42766363f6" providerId="ADAL" clId="{84DD77DF-07FC-4078-8529-C95D2481C42A}" dt="2023-03-27T19:33:57.390" v="1751" actId="478"/>
          <ac:picMkLst>
            <pc:docMk/>
            <pc:sldMk cId="4254174410" sldId="292"/>
            <ac:picMk id="3" creationId="{00000000-0000-0000-0000-000000000000}"/>
          </ac:picMkLst>
        </pc:picChg>
        <pc:picChg chg="add mod">
          <ac:chgData name="Jessica Wernimont" userId="360c34e1-eb80-4dc5-8153-8d42766363f6" providerId="ADAL" clId="{84DD77DF-07FC-4078-8529-C95D2481C42A}" dt="2023-03-27T19:34:03.155" v="1755" actId="1440"/>
          <ac:picMkLst>
            <pc:docMk/>
            <pc:sldMk cId="4254174410" sldId="292"/>
            <ac:picMk id="6" creationId="{2A9F7B5D-CF97-8BE5-7BFD-D2294E29718C}"/>
          </ac:picMkLst>
        </pc:picChg>
      </pc:sldChg>
      <pc:sldChg chg="addSp delSp modSp mod">
        <pc:chgData name="Jessica Wernimont" userId="360c34e1-eb80-4dc5-8153-8d42766363f6" providerId="ADAL" clId="{84DD77DF-07FC-4078-8529-C95D2481C42A}" dt="2023-03-27T19:39:31.762" v="1848" actId="14100"/>
        <pc:sldMkLst>
          <pc:docMk/>
          <pc:sldMk cId="2709122991" sldId="293"/>
        </pc:sldMkLst>
        <pc:spChg chg="mod">
          <ac:chgData name="Jessica Wernimont" userId="360c34e1-eb80-4dc5-8153-8d42766363f6" providerId="ADAL" clId="{84DD77DF-07FC-4078-8529-C95D2481C42A}" dt="2023-03-27T19:39:29.043" v="1847" actId="14100"/>
          <ac:spMkLst>
            <pc:docMk/>
            <pc:sldMk cId="2709122991" sldId="293"/>
            <ac:spMk id="5" creationId="{00000000-0000-0000-0000-000000000000}"/>
          </ac:spMkLst>
        </pc:spChg>
        <pc:spChg chg="add mod">
          <ac:chgData name="Jessica Wernimont" userId="360c34e1-eb80-4dc5-8153-8d42766363f6" providerId="ADAL" clId="{84DD77DF-07FC-4078-8529-C95D2481C42A}" dt="2023-03-27T19:39:31.762" v="1848" actId="14100"/>
          <ac:spMkLst>
            <pc:docMk/>
            <pc:sldMk cId="2709122991" sldId="293"/>
            <ac:spMk id="10" creationId="{070F81D1-2F05-9625-8927-6414C1991221}"/>
          </ac:spMkLst>
        </pc:spChg>
        <pc:spChg chg="add mod">
          <ac:chgData name="Jessica Wernimont" userId="360c34e1-eb80-4dc5-8153-8d42766363f6" providerId="ADAL" clId="{84DD77DF-07FC-4078-8529-C95D2481C42A}" dt="2023-03-27T19:39:08.667" v="1843" actId="1076"/>
          <ac:spMkLst>
            <pc:docMk/>
            <pc:sldMk cId="2709122991" sldId="293"/>
            <ac:spMk id="11" creationId="{FEB5AB14-D613-F891-D230-9AD880FB4C1C}"/>
          </ac:spMkLst>
        </pc:spChg>
        <pc:spChg chg="add mod">
          <ac:chgData name="Jessica Wernimont" userId="360c34e1-eb80-4dc5-8153-8d42766363f6" providerId="ADAL" clId="{84DD77DF-07FC-4078-8529-C95D2481C42A}" dt="2023-03-27T19:39:11.746" v="1845" actId="1076"/>
          <ac:spMkLst>
            <pc:docMk/>
            <pc:sldMk cId="2709122991" sldId="293"/>
            <ac:spMk id="12" creationId="{E9895308-FBDB-DA0B-36A3-CAB0F202B1B9}"/>
          </ac:spMkLst>
        </pc:spChg>
        <pc:graphicFrameChg chg="add del mod">
          <ac:chgData name="Jessica Wernimont" userId="360c34e1-eb80-4dc5-8153-8d42766363f6" providerId="ADAL" clId="{84DD77DF-07FC-4078-8529-C95D2481C42A}" dt="2023-03-27T19:37:03.928" v="1819"/>
          <ac:graphicFrameMkLst>
            <pc:docMk/>
            <pc:sldMk cId="2709122991" sldId="293"/>
            <ac:graphicFrameMk id="3" creationId="{10B97841-C44E-D2BD-7574-A200D12AAD41}"/>
          </ac:graphicFrameMkLst>
        </pc:graphicFrameChg>
        <pc:picChg chg="del">
          <ac:chgData name="Jessica Wernimont" userId="360c34e1-eb80-4dc5-8153-8d42766363f6" providerId="ADAL" clId="{84DD77DF-07FC-4078-8529-C95D2481C42A}" dt="2023-03-27T19:37:01.979" v="1817" actId="478"/>
          <ac:picMkLst>
            <pc:docMk/>
            <pc:sldMk cId="2709122991" sldId="293"/>
            <ac:picMk id="4" creationId="{00000000-0000-0000-0000-000000000000}"/>
          </ac:picMkLst>
        </pc:picChg>
        <pc:picChg chg="add del mod">
          <ac:chgData name="Jessica Wernimont" userId="360c34e1-eb80-4dc5-8153-8d42766363f6" providerId="ADAL" clId="{84DD77DF-07FC-4078-8529-C95D2481C42A}" dt="2023-03-27T19:38:34.156" v="1828" actId="478"/>
          <ac:picMkLst>
            <pc:docMk/>
            <pc:sldMk cId="2709122991" sldId="293"/>
            <ac:picMk id="7" creationId="{8BD7EE80-ACB9-8F97-E6BA-42E3A993A0AB}"/>
          </ac:picMkLst>
        </pc:picChg>
        <pc:picChg chg="add mod">
          <ac:chgData name="Jessica Wernimont" userId="360c34e1-eb80-4dc5-8153-8d42766363f6" providerId="ADAL" clId="{84DD77DF-07FC-4078-8529-C95D2481C42A}" dt="2023-03-27T19:38:49.796" v="1835" actId="1076"/>
          <ac:picMkLst>
            <pc:docMk/>
            <pc:sldMk cId="2709122991" sldId="293"/>
            <ac:picMk id="9" creationId="{8410C6D8-0EB9-8C45-3224-49862FA746B1}"/>
          </ac:picMkLst>
        </pc:picChg>
      </pc:sldChg>
      <pc:sldChg chg="modSp mod">
        <pc:chgData name="Jessica Wernimont" userId="360c34e1-eb80-4dc5-8153-8d42766363f6" providerId="ADAL" clId="{84DD77DF-07FC-4078-8529-C95D2481C42A}" dt="2023-03-27T16:43:05.113" v="192" actId="20577"/>
        <pc:sldMkLst>
          <pc:docMk/>
          <pc:sldMk cId="1227481333" sldId="294"/>
        </pc:sldMkLst>
        <pc:spChg chg="mod">
          <ac:chgData name="Jessica Wernimont" userId="360c34e1-eb80-4dc5-8153-8d42766363f6" providerId="ADAL" clId="{84DD77DF-07FC-4078-8529-C95D2481C42A}" dt="2023-03-27T16:43:05.113" v="192" actId="20577"/>
          <ac:spMkLst>
            <pc:docMk/>
            <pc:sldMk cId="1227481333" sldId="294"/>
            <ac:spMk id="3" creationId="{00000000-0000-0000-0000-000000000000}"/>
          </ac:spMkLst>
        </pc:spChg>
      </pc:sldChg>
      <pc:sldChg chg="addSp delSp modSp mod">
        <pc:chgData name="Jessica Wernimont" userId="360c34e1-eb80-4dc5-8153-8d42766363f6" providerId="ADAL" clId="{84DD77DF-07FC-4078-8529-C95D2481C42A}" dt="2023-03-27T18:20:28.768" v="1164" actId="1076"/>
        <pc:sldMkLst>
          <pc:docMk/>
          <pc:sldMk cId="4241120129" sldId="295"/>
        </pc:sldMkLst>
        <pc:spChg chg="mod">
          <ac:chgData name="Jessica Wernimont" userId="360c34e1-eb80-4dc5-8153-8d42766363f6" providerId="ADAL" clId="{84DD77DF-07FC-4078-8529-C95D2481C42A}" dt="2023-03-27T18:20:25.324" v="1163" actId="20577"/>
          <ac:spMkLst>
            <pc:docMk/>
            <pc:sldMk cId="4241120129" sldId="295"/>
            <ac:spMk id="3" creationId="{00000000-0000-0000-0000-000000000000}"/>
          </ac:spMkLst>
        </pc:spChg>
        <pc:picChg chg="add del">
          <ac:chgData name="Jessica Wernimont" userId="360c34e1-eb80-4dc5-8153-8d42766363f6" providerId="ADAL" clId="{84DD77DF-07FC-4078-8529-C95D2481C42A}" dt="2023-03-27T16:32:24.914" v="56" actId="478"/>
          <ac:picMkLst>
            <pc:docMk/>
            <pc:sldMk cId="4241120129" sldId="295"/>
            <ac:picMk id="5" creationId="{479BD63F-B947-146C-8AE5-8C8CF92F1130}"/>
          </ac:picMkLst>
        </pc:picChg>
        <pc:picChg chg="del">
          <ac:chgData name="Jessica Wernimont" userId="360c34e1-eb80-4dc5-8153-8d42766363f6" providerId="ADAL" clId="{84DD77DF-07FC-4078-8529-C95D2481C42A}" dt="2023-03-27T16:32:21.893" v="54" actId="478"/>
          <ac:picMkLst>
            <pc:docMk/>
            <pc:sldMk cId="4241120129" sldId="295"/>
            <ac:picMk id="6" creationId="{00000000-0000-0000-0000-000000000000}"/>
          </ac:picMkLst>
        </pc:picChg>
        <pc:picChg chg="add mod">
          <ac:chgData name="Jessica Wernimont" userId="360c34e1-eb80-4dc5-8153-8d42766363f6" providerId="ADAL" clId="{84DD77DF-07FC-4078-8529-C95D2481C42A}" dt="2023-03-27T18:20:28.768" v="1164" actId="1076"/>
          <ac:picMkLst>
            <pc:docMk/>
            <pc:sldMk cId="4241120129" sldId="295"/>
            <ac:picMk id="8" creationId="{A0C6A9C5-DE3B-6921-89EB-43E95CFF22CB}"/>
          </ac:picMkLst>
        </pc:picChg>
      </pc:sldChg>
      <pc:sldChg chg="del">
        <pc:chgData name="Jessica Wernimont" userId="360c34e1-eb80-4dc5-8153-8d42766363f6" providerId="ADAL" clId="{84DD77DF-07FC-4078-8529-C95D2481C42A}" dt="2023-03-27T18:36:20.981" v="1264" actId="2696"/>
        <pc:sldMkLst>
          <pc:docMk/>
          <pc:sldMk cId="557528050" sldId="296"/>
        </pc:sldMkLst>
      </pc:sldChg>
      <pc:sldChg chg="del">
        <pc:chgData name="Jessica Wernimont" userId="360c34e1-eb80-4dc5-8153-8d42766363f6" providerId="ADAL" clId="{84DD77DF-07FC-4078-8529-C95D2481C42A}" dt="2023-03-27T18:45:33.795" v="1411" actId="2696"/>
        <pc:sldMkLst>
          <pc:docMk/>
          <pc:sldMk cId="855196493" sldId="297"/>
        </pc:sldMkLst>
      </pc:sldChg>
      <pc:sldChg chg="addSp delSp modSp mod">
        <pc:chgData name="Jessica Wernimont" userId="360c34e1-eb80-4dc5-8153-8d42766363f6" providerId="ADAL" clId="{84DD77DF-07FC-4078-8529-C95D2481C42A}" dt="2023-03-27T18:46:52.990" v="1416" actId="1076"/>
        <pc:sldMkLst>
          <pc:docMk/>
          <pc:sldMk cId="1217595012" sldId="298"/>
        </pc:sldMkLst>
        <pc:picChg chg="del">
          <ac:chgData name="Jessica Wernimont" userId="360c34e1-eb80-4dc5-8153-8d42766363f6" providerId="ADAL" clId="{84DD77DF-07FC-4078-8529-C95D2481C42A}" dt="2023-03-27T18:46:15.277" v="1412" actId="478"/>
          <ac:picMkLst>
            <pc:docMk/>
            <pc:sldMk cId="1217595012" sldId="298"/>
            <ac:picMk id="4" creationId="{00000000-0000-0000-0000-000000000000}"/>
          </ac:picMkLst>
        </pc:picChg>
        <pc:picChg chg="add mod">
          <ac:chgData name="Jessica Wernimont" userId="360c34e1-eb80-4dc5-8153-8d42766363f6" providerId="ADAL" clId="{84DD77DF-07FC-4078-8529-C95D2481C42A}" dt="2023-03-27T18:46:52.990" v="1416" actId="1076"/>
          <ac:picMkLst>
            <pc:docMk/>
            <pc:sldMk cId="1217595012" sldId="298"/>
            <ac:picMk id="6" creationId="{99120C37-A435-48BA-73F9-E9BD6BBE86A6}"/>
          </ac:picMkLst>
        </pc:picChg>
      </pc:sldChg>
      <pc:sldChg chg="addSp delSp modSp add mod">
        <pc:chgData name="Jessica Wernimont" userId="360c34e1-eb80-4dc5-8153-8d42766363f6" providerId="ADAL" clId="{84DD77DF-07FC-4078-8529-C95D2481C42A}" dt="2023-03-27T18:30:18.566" v="1177" actId="1076"/>
        <pc:sldMkLst>
          <pc:docMk/>
          <pc:sldMk cId="2885837755" sldId="300"/>
        </pc:sldMkLst>
        <pc:spChg chg="mod">
          <ac:chgData name="Jessica Wernimont" userId="360c34e1-eb80-4dc5-8153-8d42766363f6" providerId="ADAL" clId="{84DD77DF-07FC-4078-8529-C95D2481C42A}" dt="2023-03-27T16:59:30.648" v="896" actId="20577"/>
          <ac:spMkLst>
            <pc:docMk/>
            <pc:sldMk cId="2885837755" sldId="300"/>
            <ac:spMk id="3" creationId="{00000000-0000-0000-0000-000000000000}"/>
          </ac:spMkLst>
        </pc:spChg>
        <pc:spChg chg="add mod">
          <ac:chgData name="Jessica Wernimont" userId="360c34e1-eb80-4dc5-8153-8d42766363f6" providerId="ADAL" clId="{84DD77DF-07FC-4078-8529-C95D2481C42A}" dt="2023-03-27T18:30:18.566" v="1177" actId="1076"/>
          <ac:spMkLst>
            <pc:docMk/>
            <pc:sldMk cId="2885837755" sldId="300"/>
            <ac:spMk id="4" creationId="{DC011B7F-00D2-D592-94E5-FA884466E7F3}"/>
          </ac:spMkLst>
        </pc:spChg>
        <pc:spChg chg="add mod">
          <ac:chgData name="Jessica Wernimont" userId="360c34e1-eb80-4dc5-8153-8d42766363f6" providerId="ADAL" clId="{84DD77DF-07FC-4078-8529-C95D2481C42A}" dt="2023-03-27T18:30:16.854" v="1176" actId="1076"/>
          <ac:spMkLst>
            <pc:docMk/>
            <pc:sldMk cId="2885837755" sldId="300"/>
            <ac:spMk id="7" creationId="{A5ADB517-29AD-39CD-4544-00F44403A2D7}"/>
          </ac:spMkLst>
        </pc:spChg>
        <pc:picChg chg="add del mod ord">
          <ac:chgData name="Jessica Wernimont" userId="360c34e1-eb80-4dc5-8153-8d42766363f6" providerId="ADAL" clId="{84DD77DF-07FC-4078-8529-C95D2481C42A}" dt="2023-03-27T18:30:07.730" v="1171" actId="478"/>
          <ac:picMkLst>
            <pc:docMk/>
            <pc:sldMk cId="2885837755" sldId="300"/>
            <ac:picMk id="6" creationId="{84444EEC-C7FB-8280-D9E9-2478E9E2A01F}"/>
          </ac:picMkLst>
        </pc:picChg>
        <pc:picChg chg="del">
          <ac:chgData name="Jessica Wernimont" userId="360c34e1-eb80-4dc5-8153-8d42766363f6" providerId="ADAL" clId="{84DD77DF-07FC-4078-8529-C95D2481C42A}" dt="2023-03-27T17:14:54.019" v="1147" actId="478"/>
          <ac:picMkLst>
            <pc:docMk/>
            <pc:sldMk cId="2885837755" sldId="300"/>
            <ac:picMk id="8" creationId="{A0C6A9C5-DE3B-6921-89EB-43E95CFF22CB}"/>
          </ac:picMkLst>
        </pc:picChg>
        <pc:picChg chg="add mod ord">
          <ac:chgData name="Jessica Wernimont" userId="360c34e1-eb80-4dc5-8153-8d42766363f6" providerId="ADAL" clId="{84DD77DF-07FC-4078-8529-C95D2481C42A}" dt="2023-03-27T18:30:14.628" v="1175" actId="1076"/>
          <ac:picMkLst>
            <pc:docMk/>
            <pc:sldMk cId="2885837755" sldId="300"/>
            <ac:picMk id="10" creationId="{E34E920A-60E4-E006-FFEC-0BA4D780F43E}"/>
          </ac:picMkLst>
        </pc:picChg>
      </pc:sldChg>
      <pc:sldChg chg="addSp delSp modSp add mod">
        <pc:chgData name="Jessica Wernimont" userId="360c34e1-eb80-4dc5-8153-8d42766363f6" providerId="ADAL" clId="{84DD77DF-07FC-4078-8529-C95D2481C42A}" dt="2023-03-27T19:32:28.875" v="1747" actId="1076"/>
        <pc:sldMkLst>
          <pc:docMk/>
          <pc:sldMk cId="4234787230" sldId="301"/>
        </pc:sldMkLst>
        <pc:spChg chg="mod">
          <ac:chgData name="Jessica Wernimont" userId="360c34e1-eb80-4dc5-8153-8d42766363f6" providerId="ADAL" clId="{84DD77DF-07FC-4078-8529-C95D2481C42A}" dt="2023-03-27T18:50:09.680" v="1418" actId="5793"/>
          <ac:spMkLst>
            <pc:docMk/>
            <pc:sldMk cId="4234787230" sldId="301"/>
            <ac:spMk id="3" creationId="{00000000-0000-0000-0000-000000000000}"/>
          </ac:spMkLst>
        </pc:spChg>
        <pc:spChg chg="add mod">
          <ac:chgData name="Jessica Wernimont" userId="360c34e1-eb80-4dc5-8153-8d42766363f6" providerId="ADAL" clId="{84DD77DF-07FC-4078-8529-C95D2481C42A}" dt="2023-03-27T18:30:57.096" v="1183" actId="1076"/>
          <ac:spMkLst>
            <pc:docMk/>
            <pc:sldMk cId="4234787230" sldId="301"/>
            <ac:spMk id="6" creationId="{6C3BD11F-E96C-F78A-8D2B-46399ACB279A}"/>
          </ac:spMkLst>
        </pc:spChg>
        <pc:spChg chg="add mod">
          <ac:chgData name="Jessica Wernimont" userId="360c34e1-eb80-4dc5-8153-8d42766363f6" providerId="ADAL" clId="{84DD77DF-07FC-4078-8529-C95D2481C42A}" dt="2023-03-27T19:32:28.875" v="1747" actId="1076"/>
          <ac:spMkLst>
            <pc:docMk/>
            <pc:sldMk cId="4234787230" sldId="301"/>
            <ac:spMk id="10" creationId="{2EAFC339-295B-10C2-50F3-28D58E22C72D}"/>
          </ac:spMkLst>
        </pc:spChg>
        <pc:spChg chg="add mod">
          <ac:chgData name="Jessica Wernimont" userId="360c34e1-eb80-4dc5-8153-8d42766363f6" providerId="ADAL" clId="{84DD77DF-07FC-4078-8529-C95D2481C42A}" dt="2023-03-27T18:31:22.197" v="1192" actId="1076"/>
          <ac:spMkLst>
            <pc:docMk/>
            <pc:sldMk cId="4234787230" sldId="301"/>
            <ac:spMk id="11" creationId="{2F91EF74-7B93-D9A9-6313-194C7ACF93D1}"/>
          </ac:spMkLst>
        </pc:spChg>
        <pc:picChg chg="add del mod">
          <ac:chgData name="Jessica Wernimont" userId="360c34e1-eb80-4dc5-8153-8d42766363f6" providerId="ADAL" clId="{84DD77DF-07FC-4078-8529-C95D2481C42A}" dt="2023-03-27T18:30:47.088" v="1178" actId="478"/>
          <ac:picMkLst>
            <pc:docMk/>
            <pc:sldMk cId="4234787230" sldId="301"/>
            <ac:picMk id="5" creationId="{5FC465DF-C2F7-0465-DCEF-F8D6BFB94C4C}"/>
          </ac:picMkLst>
        </pc:picChg>
        <pc:picChg chg="del">
          <ac:chgData name="Jessica Wernimont" userId="360c34e1-eb80-4dc5-8153-8d42766363f6" providerId="ADAL" clId="{84DD77DF-07FC-4078-8529-C95D2481C42A}" dt="2023-03-27T17:00:18.206" v="910" actId="478"/>
          <ac:picMkLst>
            <pc:docMk/>
            <pc:sldMk cId="4234787230" sldId="301"/>
            <ac:picMk id="8" creationId="{A0C6A9C5-DE3B-6921-89EB-43E95CFF22CB}"/>
          </ac:picMkLst>
        </pc:picChg>
        <pc:picChg chg="add mod ord">
          <ac:chgData name="Jessica Wernimont" userId="360c34e1-eb80-4dc5-8153-8d42766363f6" providerId="ADAL" clId="{84DD77DF-07FC-4078-8529-C95D2481C42A}" dt="2023-03-27T18:30:54.122" v="1182" actId="167"/>
          <ac:picMkLst>
            <pc:docMk/>
            <pc:sldMk cId="4234787230" sldId="301"/>
            <ac:picMk id="9" creationId="{F7AE3B4A-D804-E3A8-5A13-E5C7A39D731E}"/>
          </ac:picMkLst>
        </pc:picChg>
      </pc:sldChg>
      <pc:sldChg chg="modSp add del mod">
        <pc:chgData name="Jessica Wernimont" userId="360c34e1-eb80-4dc5-8153-8d42766363f6" providerId="ADAL" clId="{84DD77DF-07FC-4078-8529-C95D2481C42A}" dt="2023-03-27T18:36:12.892" v="1263" actId="2696"/>
        <pc:sldMkLst>
          <pc:docMk/>
          <pc:sldMk cId="1751436903" sldId="302"/>
        </pc:sldMkLst>
        <pc:spChg chg="mod">
          <ac:chgData name="Jessica Wernimont" userId="360c34e1-eb80-4dc5-8153-8d42766363f6" providerId="ADAL" clId="{84DD77DF-07FC-4078-8529-C95D2481C42A}" dt="2023-03-27T17:13:55.840" v="1145" actId="20577"/>
          <ac:spMkLst>
            <pc:docMk/>
            <pc:sldMk cId="1751436903" sldId="30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847CF-CF98-4730-A470-9D81090F5CE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51E1-C83C-42EC-ADC5-6D9702F4B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6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151E1-C83C-42EC-ADC5-6D9702F4BA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BD58F8-516A-4C3F-9394-7BE22A371DD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2A29F8-4E03-49E4-8FF8-3643845927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0"/>
            <a:ext cx="6172200" cy="1894362"/>
          </a:xfrm>
        </p:spPr>
        <p:txBody>
          <a:bodyPr/>
          <a:lstStyle/>
          <a:p>
            <a:r>
              <a:rPr lang="en-US" dirty="0"/>
              <a:t>Reconciling: </a:t>
            </a:r>
            <a:br>
              <a:rPr lang="en-US" dirty="0"/>
            </a:br>
            <a:r>
              <a:rPr lang="en-US" dirty="0"/>
              <a:t>Travel Documents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/>
              <a:t>Created by:</a:t>
            </a:r>
          </a:p>
          <a:p>
            <a:r>
              <a:rPr lang="en-US" sz="2200" dirty="0"/>
              <a:t>Jessica Wernimont </a:t>
            </a:r>
          </a:p>
          <a:p>
            <a:r>
              <a:rPr lang="en-US" sz="2200" dirty="0"/>
              <a:t>Rudy Fuchs</a:t>
            </a:r>
          </a:p>
          <a:p>
            <a:r>
              <a:rPr lang="en-US" dirty="0"/>
              <a:t>Updated 2023</a:t>
            </a:r>
          </a:p>
        </p:txBody>
      </p:sp>
    </p:spTree>
    <p:extLst>
      <p:ext uri="{BB962C8B-B14F-4D97-AF65-F5344CB8AC3E}">
        <p14:creationId xmlns:p14="http://schemas.microsoft.com/office/powerpoint/2010/main" val="310441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HANA SDR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Types of travel scenarios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Authorization only hitting this month</a:t>
            </a:r>
            <a:r>
              <a:rPr lang="en-US" dirty="0">
                <a:solidFill>
                  <a:schemeClr val="accent1"/>
                </a:solidFill>
              </a:rPr>
              <a:t>.  </a:t>
            </a:r>
          </a:p>
          <a:p>
            <a:pPr lvl="1"/>
            <a:r>
              <a:rPr lang="en-US" sz="1800" dirty="0"/>
              <a:t>You can tell this example due to the fact that the only doc type showing is TO and the total amount is in the Obligations column</a:t>
            </a:r>
          </a:p>
          <a:p>
            <a:r>
              <a:rPr lang="en-US" b="1" dirty="0"/>
              <a:t>Reconcile</a:t>
            </a:r>
            <a:r>
              <a:rPr lang="en-US" dirty="0"/>
              <a:t> only the Authorization entry in CATS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EA82AA-9B86-DB56-8D5C-1C3DAFEE5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778539"/>
            <a:ext cx="7162800" cy="21907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5807-B027-EF07-7F34-DB5E79785D88}"/>
              </a:ext>
            </a:extLst>
          </p:cNvPr>
          <p:cNvSpPr/>
          <p:nvPr/>
        </p:nvSpPr>
        <p:spPr>
          <a:xfrm>
            <a:off x="5486400" y="3778539"/>
            <a:ext cx="685800" cy="219078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DF973515-B5EB-B0E2-53D2-6723E2E4EC34}"/>
              </a:ext>
            </a:extLst>
          </p:cNvPr>
          <p:cNvSpPr/>
          <p:nvPr/>
        </p:nvSpPr>
        <p:spPr>
          <a:xfrm rot="16200000">
            <a:off x="5729452" y="6063387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7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HANA SDR</a:t>
            </a:r>
            <a:b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Types of travel scenarios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Authorization was reconciled in a previous month, voucher was processed this month</a:t>
            </a:r>
            <a:r>
              <a:rPr lang="en-US" dirty="0">
                <a:solidFill>
                  <a:schemeClr val="accent1"/>
                </a:solidFill>
              </a:rPr>
              <a:t>.  </a:t>
            </a:r>
          </a:p>
          <a:p>
            <a:pPr lvl="1"/>
            <a:r>
              <a:rPr lang="en-US" sz="1600" dirty="0"/>
              <a:t>You can tell this example due to the fact that the doc types show credits (-) to the TO and positive (+) TV, 3P, and/or 4P. The amounts in the Obligations column is the Authorization reversing itself and the amount in the Expenditure column is the total amount of the voucher.</a:t>
            </a:r>
          </a:p>
          <a:p>
            <a:r>
              <a:rPr lang="en-US" sz="1500" b="1" dirty="0"/>
              <a:t>Reconcile </a:t>
            </a:r>
            <a:r>
              <a:rPr lang="en-US" sz="1500" dirty="0"/>
              <a:t>the Credit Authorization and the Voucher</a:t>
            </a:r>
            <a:r>
              <a:rPr lang="en-US" sz="1500" b="1" dirty="0"/>
              <a:t>. </a:t>
            </a:r>
          </a:p>
          <a:p>
            <a:pPr lvl="1"/>
            <a:r>
              <a:rPr lang="en-US" sz="1600" dirty="0"/>
              <a:t>The difference is shown in the Total Spending column.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9F7B5D-CF97-8BE5-7BFD-D2294E297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77538"/>
            <a:ext cx="5791200" cy="23137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2C937D-6A80-FF24-F4E3-7A9646B5BEFA}"/>
              </a:ext>
            </a:extLst>
          </p:cNvPr>
          <p:cNvSpPr/>
          <p:nvPr/>
        </p:nvSpPr>
        <p:spPr>
          <a:xfrm>
            <a:off x="5014749" y="4181004"/>
            <a:ext cx="990600" cy="232892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FDE33222-8B41-6344-CF3C-ACFB17EFE89F}"/>
              </a:ext>
            </a:extLst>
          </p:cNvPr>
          <p:cNvSpPr/>
          <p:nvPr/>
        </p:nvSpPr>
        <p:spPr>
          <a:xfrm rot="16200000">
            <a:off x="5210466" y="6494024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7">
            <a:extLst>
              <a:ext uri="{FF2B5EF4-FFF2-40B4-BE49-F238E27FC236}">
                <a16:creationId xmlns:a16="http://schemas.microsoft.com/office/drawing/2014/main" id="{DCB99719-D41A-DD28-E97E-3EA222D6978C}"/>
              </a:ext>
            </a:extLst>
          </p:cNvPr>
          <p:cNvSpPr/>
          <p:nvPr/>
        </p:nvSpPr>
        <p:spPr>
          <a:xfrm rot="16200000">
            <a:off x="5653741" y="6494024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5D599-DE41-2E0D-A5D0-6E4D8DF3A9BE}"/>
              </a:ext>
            </a:extLst>
          </p:cNvPr>
          <p:cNvSpPr/>
          <p:nvPr/>
        </p:nvSpPr>
        <p:spPr>
          <a:xfrm>
            <a:off x="5015711" y="4194422"/>
            <a:ext cx="990600" cy="232892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7">
            <a:extLst>
              <a:ext uri="{FF2B5EF4-FFF2-40B4-BE49-F238E27FC236}">
                <a16:creationId xmlns:a16="http://schemas.microsoft.com/office/drawing/2014/main" id="{6FF620B3-C687-ADB8-2155-FEA77087C8D8}"/>
              </a:ext>
            </a:extLst>
          </p:cNvPr>
          <p:cNvSpPr/>
          <p:nvPr/>
        </p:nvSpPr>
        <p:spPr>
          <a:xfrm rot="16200000">
            <a:off x="5211428" y="6507442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7">
            <a:extLst>
              <a:ext uri="{FF2B5EF4-FFF2-40B4-BE49-F238E27FC236}">
                <a16:creationId xmlns:a16="http://schemas.microsoft.com/office/drawing/2014/main" id="{03832916-D1A6-A417-7549-70F47827FCAD}"/>
              </a:ext>
            </a:extLst>
          </p:cNvPr>
          <p:cNvSpPr/>
          <p:nvPr/>
        </p:nvSpPr>
        <p:spPr>
          <a:xfrm rot="16200000">
            <a:off x="5654703" y="6507442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7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714"/>
            <a:ext cx="7429499" cy="1269940"/>
          </a:xfrm>
        </p:spPr>
        <p:txBody>
          <a:bodyPr/>
          <a:lstStyle/>
          <a:p>
            <a:pPr algn="ctr"/>
            <a: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HANA SDR</a:t>
            </a:r>
            <a:b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Types of travel scenarios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229599" cy="2971802"/>
          </a:xfrm>
        </p:spPr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Authorization and Voucher were processed in the same month</a:t>
            </a:r>
            <a:r>
              <a:rPr lang="en-US" dirty="0">
                <a:solidFill>
                  <a:schemeClr val="accent1"/>
                </a:solidFill>
              </a:rPr>
              <a:t>.  </a:t>
            </a:r>
          </a:p>
          <a:p>
            <a:pPr lvl="1"/>
            <a:r>
              <a:rPr lang="en-US" sz="1400" dirty="0"/>
              <a:t>You can tell this example due to the fact that the doc types show TO, TV, 3P, and/or 4P. </a:t>
            </a:r>
          </a:p>
          <a:p>
            <a:pPr lvl="2"/>
            <a:r>
              <a:rPr lang="en-US" sz="1100" dirty="0"/>
              <a:t>The amounts in the Obligations column is zero (Auth + De-Auth) and the amount in the Expenditure column is the total amount of the voucher.  </a:t>
            </a:r>
          </a:p>
          <a:p>
            <a:r>
              <a:rPr lang="en-US" sz="1500" b="1" dirty="0"/>
              <a:t>Reconcile </a:t>
            </a:r>
            <a:r>
              <a:rPr lang="en-US" sz="1500" dirty="0"/>
              <a:t>both Authorization Entries and the Voucher Entry</a:t>
            </a:r>
            <a:r>
              <a:rPr lang="en-US" sz="1500" b="1" dirty="0"/>
              <a:t>. </a:t>
            </a:r>
          </a:p>
          <a:p>
            <a:pPr lvl="1"/>
            <a:r>
              <a:rPr lang="en-US" sz="1600" dirty="0"/>
              <a:t>The difference is shown in the Total Spending column.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10C6D8-0EB9-8C45-3224-49862FA74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935596"/>
            <a:ext cx="6858000" cy="2428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0F81D1-2F05-9625-8927-6414C1991221}"/>
              </a:ext>
            </a:extLst>
          </p:cNvPr>
          <p:cNvSpPr/>
          <p:nvPr/>
        </p:nvSpPr>
        <p:spPr>
          <a:xfrm>
            <a:off x="5486400" y="3935596"/>
            <a:ext cx="1143000" cy="245568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7">
            <a:extLst>
              <a:ext uri="{FF2B5EF4-FFF2-40B4-BE49-F238E27FC236}">
                <a16:creationId xmlns:a16="http://schemas.microsoft.com/office/drawing/2014/main" id="{FEB5AB14-D613-F891-D230-9AD880FB4C1C}"/>
              </a:ext>
            </a:extLst>
          </p:cNvPr>
          <p:cNvSpPr/>
          <p:nvPr/>
        </p:nvSpPr>
        <p:spPr>
          <a:xfrm rot="16200000">
            <a:off x="5654703" y="6402179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7">
            <a:extLst>
              <a:ext uri="{FF2B5EF4-FFF2-40B4-BE49-F238E27FC236}">
                <a16:creationId xmlns:a16="http://schemas.microsoft.com/office/drawing/2014/main" id="{E9895308-FBDB-DA0B-36A3-CAB0F202B1B9}"/>
              </a:ext>
            </a:extLst>
          </p:cNvPr>
          <p:cNvSpPr/>
          <p:nvPr/>
        </p:nvSpPr>
        <p:spPr>
          <a:xfrm rot="16200000">
            <a:off x="6188103" y="6403756"/>
            <a:ext cx="298394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22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172200" cy="685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6553200" cy="3124200"/>
          </a:xfrm>
        </p:spPr>
        <p:txBody>
          <a:bodyPr>
            <a:normAutofit/>
          </a:bodyPr>
          <a:lstStyle/>
          <a:p>
            <a:r>
              <a:rPr lang="en-US" sz="2200" dirty="0"/>
              <a:t>Contact your servicing Budget Staff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19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travel, it is best to use the Short data - Travel Doc Type.  It is recommended to use a 3 entry system to track travel. 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Entry 1 – Authorization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Entry 2 – De-Authorization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Entry 3 – Voucher</a:t>
            </a:r>
          </a:p>
          <a:p>
            <a:r>
              <a:rPr lang="en-US" dirty="0"/>
              <a:t>Those who use this method to track travel have very few issues when it comes to reconciling and loss of funds due to unnecessary open travel obligations.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8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24" y="1600200"/>
            <a:ext cx="4191000" cy="487375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Go to Action &gt; Short Data  Entry &gt; Select “Add”</a:t>
            </a:r>
            <a:br>
              <a:rPr lang="en-US" sz="2000" b="1" dirty="0"/>
            </a:br>
            <a:endParaRPr lang="en-US" sz="2000" dirty="0"/>
          </a:p>
          <a:p>
            <a:r>
              <a:rPr lang="en-US" sz="2000" dirty="0"/>
              <a:t>Entry 1:</a:t>
            </a:r>
          </a:p>
          <a:p>
            <a:pPr lvl="1"/>
            <a:r>
              <a:rPr lang="en-US" sz="1300" b="1" dirty="0"/>
              <a:t>Doc Field: </a:t>
            </a:r>
            <a:r>
              <a:rPr lang="en-US" sz="1300" dirty="0"/>
              <a:t>Traveler initials, begin date of trip (4 digits) and A (for Authorization)</a:t>
            </a:r>
          </a:p>
          <a:p>
            <a:pPr lvl="2"/>
            <a:r>
              <a:rPr lang="en-US" sz="1000" b="1" dirty="0"/>
              <a:t>Note: </a:t>
            </a:r>
            <a:r>
              <a:rPr lang="en-US" sz="1000" dirty="0"/>
              <a:t>This action will allow for travel to be organized on the SOF and will provide support to fund holders on official travel costs. </a:t>
            </a:r>
            <a:endParaRPr lang="en-US" sz="1000" b="1" dirty="0"/>
          </a:p>
          <a:p>
            <a:pPr lvl="1"/>
            <a:r>
              <a:rPr lang="en-US" sz="1300" b="1" dirty="0"/>
              <a:t>Sub Category:</a:t>
            </a:r>
            <a:r>
              <a:rPr lang="en-US" sz="1300" dirty="0"/>
              <a:t> Travel</a:t>
            </a:r>
          </a:p>
          <a:p>
            <a:pPr lvl="1"/>
            <a:r>
              <a:rPr lang="en-US" sz="1300" b="1" dirty="0"/>
              <a:t>Traveler:</a:t>
            </a:r>
            <a:r>
              <a:rPr lang="en-US" sz="1300" dirty="0"/>
              <a:t> Last Name, First Name</a:t>
            </a:r>
          </a:p>
          <a:p>
            <a:pPr lvl="1"/>
            <a:r>
              <a:rPr lang="en-US" sz="1300" b="1" dirty="0"/>
              <a:t>Details:</a:t>
            </a:r>
            <a:r>
              <a:rPr lang="en-US" sz="1300" dirty="0"/>
              <a:t> TA# (obtained from travel system), Dates of Travel, and Destination.  </a:t>
            </a:r>
          </a:p>
          <a:p>
            <a:pPr lvl="2"/>
            <a:r>
              <a:rPr lang="en-US" sz="1000" b="1" dirty="0"/>
              <a:t>Note: </a:t>
            </a:r>
            <a:r>
              <a:rPr lang="en-US" sz="1000" dirty="0"/>
              <a:t>This information will show on the SOF</a:t>
            </a:r>
          </a:p>
          <a:p>
            <a:pPr lvl="1"/>
            <a:r>
              <a:rPr lang="en-US" sz="1300" b="1" dirty="0"/>
              <a:t>BOC: </a:t>
            </a:r>
            <a:r>
              <a:rPr lang="en-US" sz="1300" dirty="0"/>
              <a:t>2100</a:t>
            </a:r>
            <a:r>
              <a:rPr lang="en-US" sz="1300" b="1" dirty="0"/>
              <a:t> – </a:t>
            </a:r>
            <a:r>
              <a:rPr lang="en-US" sz="1300" dirty="0"/>
              <a:t>Generic Travel for CATS</a:t>
            </a:r>
          </a:p>
          <a:p>
            <a:pPr lvl="1"/>
            <a:r>
              <a:rPr lang="en-US" sz="1300" b="1" dirty="0"/>
              <a:t>Amount: </a:t>
            </a:r>
            <a:r>
              <a:rPr lang="en-US" sz="1300" dirty="0"/>
              <a:t>Dollar amount of the authorization</a:t>
            </a:r>
            <a:endParaRPr lang="en-US" sz="13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C6A9C5-DE3B-6921-89EB-43E95CFF2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524" y="2495180"/>
            <a:ext cx="4076700" cy="308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2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34E920A-60E4-E006-FFEC-0BA4D780F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415770"/>
            <a:ext cx="4189341" cy="32051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886200" cy="48737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Utilize the “Clone” feature and adjust 1 field: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Entry 2:</a:t>
            </a:r>
          </a:p>
          <a:p>
            <a:pPr lvl="1"/>
            <a:r>
              <a:rPr lang="en-US" sz="1300" b="1" dirty="0"/>
              <a:t>Amount: </a:t>
            </a:r>
            <a:r>
              <a:rPr lang="en-US" sz="1300" dirty="0"/>
              <a:t>Change the dollar amount of the entry to the credit of the authorization. </a:t>
            </a:r>
          </a:p>
          <a:p>
            <a:pPr marL="365760" lvl="1" indent="0">
              <a:buNone/>
            </a:pPr>
            <a:endParaRPr lang="en-US" sz="1300" dirty="0"/>
          </a:p>
          <a:p>
            <a:r>
              <a:rPr lang="en-US" sz="1600" b="1" dirty="0"/>
              <a:t>Note: </a:t>
            </a:r>
            <a:r>
              <a:rPr lang="en-US" sz="1600" dirty="0"/>
              <a:t>This action will cause a credit to the original obligation.  At this stage, the net cost of the travel will be $0.00 to the SOF.  </a:t>
            </a:r>
          </a:p>
        </p:txBody>
      </p:sp>
      <p:sp>
        <p:nvSpPr>
          <p:cNvPr id="4" name="Right Arrow 7">
            <a:extLst>
              <a:ext uri="{FF2B5EF4-FFF2-40B4-BE49-F238E27FC236}">
                <a16:creationId xmlns:a16="http://schemas.microsoft.com/office/drawing/2014/main" id="{DC011B7F-00D2-D592-94E5-FA884466E7F3}"/>
              </a:ext>
            </a:extLst>
          </p:cNvPr>
          <p:cNvSpPr/>
          <p:nvPr/>
        </p:nvSpPr>
        <p:spPr>
          <a:xfrm>
            <a:off x="4152900" y="4419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A5ADB517-29AD-39CD-4544-00F44403A2D7}"/>
              </a:ext>
            </a:extLst>
          </p:cNvPr>
          <p:cNvSpPr/>
          <p:nvPr/>
        </p:nvSpPr>
        <p:spPr>
          <a:xfrm rot="16200000">
            <a:off x="6934200" y="5410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7AE3B4A-D804-E3A8-5A13-E5C7A39D7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49" y="2590800"/>
            <a:ext cx="3990145" cy="3052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88620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Utilize the “Clone” feature and adjust 2 fields: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Entry 3:</a:t>
            </a:r>
          </a:p>
          <a:p>
            <a:pPr lvl="1"/>
            <a:r>
              <a:rPr lang="en-US" sz="1300" b="1" dirty="0"/>
              <a:t>Doc Field: </a:t>
            </a:r>
            <a:r>
              <a:rPr lang="en-US" sz="1300" dirty="0"/>
              <a:t>Traveler initials, begin date of trip (4 digits) and </a:t>
            </a:r>
            <a:r>
              <a:rPr lang="en-US" sz="1300" b="1" dirty="0">
                <a:solidFill>
                  <a:srgbClr val="FF0000"/>
                </a:solidFill>
              </a:rPr>
              <a:t>V</a:t>
            </a:r>
            <a:r>
              <a:rPr lang="en-US" sz="1300" dirty="0"/>
              <a:t> (for Voucher)</a:t>
            </a:r>
            <a:endParaRPr lang="en-US" sz="1300" b="1" dirty="0"/>
          </a:p>
          <a:p>
            <a:pPr lvl="1"/>
            <a:r>
              <a:rPr lang="en-US" sz="1300" b="1" dirty="0"/>
              <a:t>Amount: </a:t>
            </a:r>
            <a:r>
              <a:rPr lang="en-US" sz="1300" dirty="0"/>
              <a:t>Change the dollar amount of the entry to full dollar amount of the authorization. </a:t>
            </a:r>
          </a:p>
          <a:p>
            <a:r>
              <a:rPr lang="en-US" sz="1600" b="1" dirty="0"/>
              <a:t>Note: </a:t>
            </a:r>
            <a:r>
              <a:rPr lang="en-US" sz="1600" dirty="0"/>
              <a:t>This action will create the commitment of the full amount.  At this stage, the net cost of the travel will be the authorized amount. </a:t>
            </a:r>
          </a:p>
          <a:p>
            <a:pPr lvl="1"/>
            <a:r>
              <a:rPr lang="en-US" sz="1300" dirty="0"/>
              <a:t>Example: $ 1,369.25 - $1,369.25 + $1,329.25 = $1,369.25</a:t>
            </a:r>
          </a:p>
          <a:p>
            <a:r>
              <a:rPr lang="en-US" sz="1600" dirty="0"/>
              <a:t>Once the voucher is completed in Concur, only the 3</a:t>
            </a:r>
            <a:r>
              <a:rPr lang="en-US" sz="1600" baseline="30000" dirty="0"/>
              <a:t>rd</a:t>
            </a:r>
            <a:r>
              <a:rPr lang="en-US" sz="1600" dirty="0"/>
              <a:t> entry will have to be adjusted.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NOTE:</a:t>
            </a:r>
            <a:r>
              <a:rPr lang="en-US" sz="1600" dirty="0"/>
              <a:t> If travel is cancelled, the third entry should be adjusted to $0.00 and the Short Description changed to “CANCELLED” </a:t>
            </a:r>
            <a:endParaRPr lang="en-US" sz="1600" b="1" dirty="0"/>
          </a:p>
        </p:txBody>
      </p:sp>
      <p:sp>
        <p:nvSpPr>
          <p:cNvPr id="6" name="Right Arrow 7">
            <a:extLst>
              <a:ext uri="{FF2B5EF4-FFF2-40B4-BE49-F238E27FC236}">
                <a16:creationId xmlns:a16="http://schemas.microsoft.com/office/drawing/2014/main" id="{6C3BD11F-E96C-F78A-8D2B-46399ACB279A}"/>
              </a:ext>
            </a:extLst>
          </p:cNvPr>
          <p:cNvSpPr/>
          <p:nvPr/>
        </p:nvSpPr>
        <p:spPr>
          <a:xfrm>
            <a:off x="4286249" y="4495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7">
            <a:extLst>
              <a:ext uri="{FF2B5EF4-FFF2-40B4-BE49-F238E27FC236}">
                <a16:creationId xmlns:a16="http://schemas.microsoft.com/office/drawing/2014/main" id="{2EAFC339-295B-10C2-50F3-28D58E22C72D}"/>
              </a:ext>
            </a:extLst>
          </p:cNvPr>
          <p:cNvSpPr/>
          <p:nvPr/>
        </p:nvSpPr>
        <p:spPr>
          <a:xfrm rot="16200000">
            <a:off x="6858000" y="5529262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7">
            <a:extLst>
              <a:ext uri="{FF2B5EF4-FFF2-40B4-BE49-F238E27FC236}">
                <a16:creationId xmlns:a16="http://schemas.microsoft.com/office/drawing/2014/main" id="{2F91EF74-7B93-D9A9-6313-194C7ACF93D1}"/>
              </a:ext>
            </a:extLst>
          </p:cNvPr>
          <p:cNvSpPr/>
          <p:nvPr/>
        </p:nvSpPr>
        <p:spPr>
          <a:xfrm rot="10800000">
            <a:off x="7772400" y="3657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58" y="1752600"/>
            <a:ext cx="7429499" cy="2770585"/>
          </a:xfrm>
        </p:spPr>
        <p:txBody>
          <a:bodyPr/>
          <a:lstStyle/>
          <a:p>
            <a:r>
              <a:rPr lang="en-US" dirty="0"/>
              <a:t>3 Entries seems like a hassle, why should you do it this way?</a:t>
            </a:r>
          </a:p>
          <a:p>
            <a:pPr lvl="1"/>
            <a:r>
              <a:rPr lang="en-US" dirty="0"/>
              <a:t>Flexibility while reconciling. You can sort by Doc Number and it puts everything in order by Initials, Dates, and puts the Authorizations first.  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120C37-A435-48BA-73F9-E9BD6BBE8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107" y="3877072"/>
            <a:ext cx="7391400" cy="1962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759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CATS: Recommended Entries </a:t>
            </a:r>
            <a:b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Short Data Entry - Travel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7962899" cy="5364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2300" dirty="0"/>
              <a:t>Less room for human error.  If someone else enters these into CATS, there are no calculations needed.  Whatever is on the voucher should be on the V line in CATS</a:t>
            </a:r>
          </a:p>
          <a:p>
            <a:pPr lvl="1"/>
            <a:r>
              <a:rPr lang="en-US" sz="2300" dirty="0"/>
              <a:t>If the travel is cancelled, without having the unreconciled entries in CATS, how would you know to follow up if the De-Authorization does not show up?</a:t>
            </a:r>
          </a:p>
          <a:p>
            <a:pPr lvl="1"/>
            <a:r>
              <a:rPr lang="en-US" sz="2200" dirty="0"/>
              <a:t>If a Fund Holder is looking for extra money, most of the time they are only looking at the Unreconciled Transactions for things they can cancel. </a:t>
            </a:r>
          </a:p>
          <a:p>
            <a:pPr lvl="1"/>
            <a:r>
              <a:rPr lang="en-US" sz="2200" dirty="0"/>
              <a:t>If a voucher has not been processed yet, the unreconciled transactions are your reminder to follow up.</a:t>
            </a:r>
          </a:p>
          <a:p>
            <a:pPr lvl="1"/>
            <a:r>
              <a:rPr lang="en-US" sz="2200" dirty="0"/>
              <a:t>If you want to know what the final price of a trip was, you can easily tell by looking at the amount of the V record.</a:t>
            </a:r>
          </a:p>
          <a:p>
            <a:pPr lvl="1"/>
            <a:r>
              <a:rPr lang="en-US" sz="2200" dirty="0"/>
              <a:t>Un-liquidation Report is cleaner on open travel – less to report. </a:t>
            </a:r>
          </a:p>
          <a:p>
            <a:pPr lvl="1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1404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97661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HANA Spending Detail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93043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Pull the HANA Spending Detail Report</a:t>
            </a:r>
          </a:p>
          <a:p>
            <a:r>
              <a:rPr lang="en-US" sz="1800" dirty="0"/>
              <a:t>Travel is listed in order of the TA number (Document Sort Number). </a:t>
            </a:r>
          </a:p>
          <a:p>
            <a:pPr lvl="1"/>
            <a:r>
              <a:rPr lang="en-US" sz="1500" dirty="0"/>
              <a:t>Obligation Column = Travel Authorization</a:t>
            </a:r>
          </a:p>
          <a:p>
            <a:pPr lvl="1"/>
            <a:r>
              <a:rPr lang="en-US" sz="1500" dirty="0"/>
              <a:t>Expenditure Column = Travel Voucher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879656-78EA-8FB1-E882-C3A706DD5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7086600" cy="3225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855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HANA – SDR</a:t>
            </a:r>
            <a:br>
              <a:rPr lang="en-US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Advanced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79" y="1524000"/>
            <a:ext cx="7924800" cy="2743200"/>
          </a:xfrm>
        </p:spPr>
        <p:txBody>
          <a:bodyPr/>
          <a:lstStyle/>
          <a:p>
            <a:r>
              <a:rPr lang="en-US" dirty="0"/>
              <a:t>To filter the SDR on just Travel transactions, filter on Document Type: </a:t>
            </a:r>
          </a:p>
          <a:p>
            <a:pPr lvl="1"/>
            <a:r>
              <a:rPr lang="en-US" sz="2000" dirty="0"/>
              <a:t>TO: </a:t>
            </a:r>
            <a:r>
              <a:rPr lang="en-US" sz="2000" dirty="0" err="1"/>
              <a:t>GovTrip</a:t>
            </a:r>
            <a:r>
              <a:rPr lang="en-US" sz="2000" dirty="0"/>
              <a:t> Travel Commitment</a:t>
            </a:r>
          </a:p>
          <a:p>
            <a:pPr lvl="1"/>
            <a:r>
              <a:rPr lang="en-US" sz="2000" dirty="0"/>
              <a:t>TV: </a:t>
            </a:r>
            <a:r>
              <a:rPr lang="en-US" sz="2000" dirty="0" err="1"/>
              <a:t>GovTrip</a:t>
            </a:r>
            <a:r>
              <a:rPr lang="en-US" sz="2000" dirty="0"/>
              <a:t> Reimbursable </a:t>
            </a:r>
            <a:r>
              <a:rPr lang="en-US" sz="1400" dirty="0"/>
              <a:t>()</a:t>
            </a:r>
          </a:p>
          <a:p>
            <a:pPr lvl="1"/>
            <a:r>
              <a:rPr lang="en-US" sz="2000" dirty="0"/>
              <a:t>3P: </a:t>
            </a:r>
            <a:r>
              <a:rPr lang="en-US" sz="2000" dirty="0" err="1"/>
              <a:t>GovTrip</a:t>
            </a:r>
            <a:r>
              <a:rPr lang="en-US" sz="2000" dirty="0"/>
              <a:t> Pay IBA</a:t>
            </a:r>
            <a:r>
              <a:rPr lang="en-US" sz="1400" dirty="0"/>
              <a:t> (Personal travel card reimbursement)</a:t>
            </a:r>
          </a:p>
          <a:p>
            <a:pPr lvl="1"/>
            <a:r>
              <a:rPr lang="en-US" sz="2000" dirty="0"/>
              <a:t>4P: </a:t>
            </a:r>
            <a:r>
              <a:rPr lang="en-US" sz="2000" dirty="0" err="1"/>
              <a:t>GovTrip</a:t>
            </a:r>
            <a:r>
              <a:rPr lang="en-US" sz="2000" dirty="0"/>
              <a:t> Pay CBA </a:t>
            </a:r>
            <a:r>
              <a:rPr lang="en-US" sz="1400" dirty="0"/>
              <a:t>(Central billed Account reimbursement)</a:t>
            </a:r>
          </a:p>
          <a:p>
            <a:pPr lv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6826D2-5772-13C6-AD0F-A92286CDD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04132"/>
            <a:ext cx="5715000" cy="2459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5221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38bbad-0bb0-41a7-b78f-084b382b3af7">
      <Terms xmlns="http://schemas.microsoft.com/office/infopath/2007/PartnerControls"/>
    </lcf76f155ced4ddcb4097134ff3c332f>
    <TaxCatchAll xmlns="73fb875a-8af9-4255-b008-0995492d31c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F41949DA2A940B8D082ECAF8F142D" ma:contentTypeVersion="11" ma:contentTypeDescription="Create a new document." ma:contentTypeScope="" ma:versionID="6f91f77e126158f80dcf716ad6420405">
  <xsd:schema xmlns:xsd="http://www.w3.org/2001/XMLSchema" xmlns:xs="http://www.w3.org/2001/XMLSchema" xmlns:p="http://schemas.microsoft.com/office/2006/metadata/properties" xmlns:ns2="df38bbad-0bb0-41a7-b78f-084b382b3af7" xmlns:ns3="73fb875a-8af9-4255-b008-0995492d31cd" targetNamespace="http://schemas.microsoft.com/office/2006/metadata/properties" ma:root="true" ma:fieldsID="f3e05e98f843165d7f33061390cdcd77" ns2:_="" ns3:_="">
    <xsd:import namespace="df38bbad-0bb0-41a7-b78f-084b382b3af7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8bbad-0bb0-41a7-b78f-084b382b3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72f5295-6844-4b17-8ed5-5b5eb8a6c3ef}" ma:internalName="TaxCatchAll" ma:showField="CatchAllData" ma:web="e9322675-4e6c-4dcb-b08b-f40420b099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AAA05A-B5C9-4629-BBED-BFD5BFFF3699}">
  <ds:schemaRefs>
    <ds:schemaRef ds:uri="http://schemas.microsoft.com/office/2006/metadata/properties"/>
    <ds:schemaRef ds:uri="http://schemas.microsoft.com/office/infopath/2007/PartnerControls"/>
    <ds:schemaRef ds:uri="df38bbad-0bb0-41a7-b78f-084b382b3af7"/>
    <ds:schemaRef ds:uri="73fb875a-8af9-4255-b008-0995492d31cd"/>
  </ds:schemaRefs>
</ds:datastoreItem>
</file>

<file path=customXml/itemProps2.xml><?xml version="1.0" encoding="utf-8"?>
<ds:datastoreItem xmlns:ds="http://schemas.openxmlformats.org/officeDocument/2006/customXml" ds:itemID="{673FA2E5-C5CD-410D-93A7-7C97C5B477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24712A-FF82-49B9-9720-8E736606E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38bbad-0bb0-41a7-b78f-084b382b3af7"/>
    <ds:schemaRef ds:uri="73fb875a-8af9-4255-b008-0995492d3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3196</TotalTime>
  <Words>975</Words>
  <Application>Microsoft Office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Oriel</vt:lpstr>
      <vt:lpstr>Reconciling:  Travel Documents</vt:lpstr>
      <vt:lpstr>CATS: Recommended Entries  Short Data Entry - Travel</vt:lpstr>
      <vt:lpstr>CATS: Recommended Entries  Short Data Entry - Travel</vt:lpstr>
      <vt:lpstr>CATS: Recommended Entries  Short Data Entry - Travel</vt:lpstr>
      <vt:lpstr>CATS: Recommended Entries  Short Data Entry - Travel</vt:lpstr>
      <vt:lpstr>CATS: Recommended Entries  Short Data Entry - Travel</vt:lpstr>
      <vt:lpstr>CATS: Recommended Entries  Short Data Entry - Travel</vt:lpstr>
      <vt:lpstr>HANA Spending Detail Report</vt:lpstr>
      <vt:lpstr>HANA – SDR Advanced Filtering</vt:lpstr>
      <vt:lpstr>HANA SDR 3 Types of travel scenarios</vt:lpstr>
      <vt:lpstr>HANA SDR 3 Types of travel scenarios</vt:lpstr>
      <vt:lpstr>HANA SDR 3 Types of travel scenarios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Wernimont</dc:creator>
  <cp:lastModifiedBy>Jessica Wernimont</cp:lastModifiedBy>
  <cp:revision>50</cp:revision>
  <dcterms:created xsi:type="dcterms:W3CDTF">2015-01-16T18:38:49Z</dcterms:created>
  <dcterms:modified xsi:type="dcterms:W3CDTF">2023-03-27T19:44:10Z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0x01010012F687BD60622348AE746A9E48AC9A20</vt:lpwstr>
  </property>
  <property fmtid="{D5CDD505-2E9C-101B-9397-08002B2CF9AE}" pid="3" name="_dlc_DocIdItemGuid">
    <vt:lpwstr>0fdcce09-27db-49a4-9b39-1cafc75cb13c</vt:lpwstr>
  </property>
  <property fmtid="{D5CDD505-2E9C-101B-9397-08002B2CF9AE}" pid="4" name="MediaServiceImageTags">
    <vt:lpwstr/>
  </property>
</Properties>
</file>