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1" r:id="rId3"/>
  </p:sldMasterIdLst>
  <p:notesMasterIdLst>
    <p:notesMasterId r:id="rId31"/>
  </p:notesMasterIdLst>
  <p:sldIdLst>
    <p:sldId id="799" r:id="rId4"/>
    <p:sldId id="964" r:id="rId5"/>
    <p:sldId id="962" r:id="rId6"/>
    <p:sldId id="258" r:id="rId7"/>
    <p:sldId id="971" r:id="rId8"/>
    <p:sldId id="978" r:id="rId9"/>
    <p:sldId id="970" r:id="rId10"/>
    <p:sldId id="976" r:id="rId11"/>
    <p:sldId id="270" r:id="rId12"/>
    <p:sldId id="973" r:id="rId13"/>
    <p:sldId id="974" r:id="rId14"/>
    <p:sldId id="975" r:id="rId15"/>
    <p:sldId id="290" r:id="rId16"/>
    <p:sldId id="295" r:id="rId17"/>
    <p:sldId id="963" r:id="rId18"/>
    <p:sldId id="969" r:id="rId19"/>
    <p:sldId id="263" r:id="rId20"/>
    <p:sldId id="968" r:id="rId21"/>
    <p:sldId id="959" r:id="rId22"/>
    <p:sldId id="956" r:id="rId23"/>
    <p:sldId id="958" r:id="rId24"/>
    <p:sldId id="967" r:id="rId25"/>
    <p:sldId id="966" r:id="rId26"/>
    <p:sldId id="800" r:id="rId27"/>
    <p:sldId id="961" r:id="rId28"/>
    <p:sldId id="965" r:id="rId29"/>
    <p:sldId id="8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E3AB0A-D9C3-424F-9F53-4E9974FD1E2C}" v="221" dt="2023-09-08T15:47:24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aden, Paul - REE-ARS" userId="91602886-fe7f-4860-9714-56e67139aa92" providerId="ADAL" clId="{A2CAD5F9-E2CF-4592-B81E-AA9D88DEB243}"/>
    <pc:docChg chg="modSld">
      <pc:chgData name="Vanraden, Paul - REE-ARS" userId="91602886-fe7f-4860-9714-56e67139aa92" providerId="ADAL" clId="{A2CAD5F9-E2CF-4592-B81E-AA9D88DEB243}" dt="2023-08-14T12:43:19.816" v="8" actId="255"/>
      <pc:docMkLst>
        <pc:docMk/>
      </pc:docMkLst>
      <pc:sldChg chg="modSp mod">
        <pc:chgData name="Vanraden, Paul - REE-ARS" userId="91602886-fe7f-4860-9714-56e67139aa92" providerId="ADAL" clId="{A2CAD5F9-E2CF-4592-B81E-AA9D88DEB243}" dt="2023-08-14T12:43:19.816" v="8" actId="255"/>
        <pc:sldMkLst>
          <pc:docMk/>
          <pc:sldMk cId="2786039554" sldId="799"/>
        </pc:sldMkLst>
        <pc:spChg chg="mod">
          <ac:chgData name="Vanraden, Paul - REE-ARS" userId="91602886-fe7f-4860-9714-56e67139aa92" providerId="ADAL" clId="{A2CAD5F9-E2CF-4592-B81E-AA9D88DEB243}" dt="2023-08-14T12:43:19.816" v="8" actId="255"/>
          <ac:spMkLst>
            <pc:docMk/>
            <pc:sldMk cId="2786039554" sldId="799"/>
            <ac:spMk id="2" creationId="{2B53EB82-69BA-4B3D-8227-83F0D6C0A772}"/>
          </ac:spMkLst>
        </pc:spChg>
      </pc:sldChg>
    </pc:docChg>
  </pc:docChgLst>
  <pc:docChgLst>
    <pc:chgData name="Vanraden, Paul - REE-ARS" userId="91602886-fe7f-4860-9714-56e67139aa92" providerId="ADAL" clId="{B7E3AB0A-D9C3-424F-9F53-4E9974FD1E2C}"/>
    <pc:docChg chg="undo custSel addSld delSld modSld sldOrd delMainMaster modMainMaster">
      <pc:chgData name="Vanraden, Paul - REE-ARS" userId="91602886-fe7f-4860-9714-56e67139aa92" providerId="ADAL" clId="{B7E3AB0A-D9C3-424F-9F53-4E9974FD1E2C}" dt="2023-09-08T15:58:24.366" v="4037" actId="20577"/>
      <pc:docMkLst>
        <pc:docMk/>
      </pc:docMkLst>
      <pc:sldChg chg="addSp delSp modSp del mod modClrScheme chgLayout">
        <pc:chgData name="Vanraden, Paul - REE-ARS" userId="91602886-fe7f-4860-9714-56e67139aa92" providerId="ADAL" clId="{B7E3AB0A-D9C3-424F-9F53-4E9974FD1E2C}" dt="2023-09-08T14:09:50.166" v="3575" actId="207"/>
        <pc:sldMkLst>
          <pc:docMk/>
          <pc:sldMk cId="2605901269" sldId="258"/>
        </pc:sldMkLst>
        <pc:spChg chg="mod ord">
          <ac:chgData name="Vanraden, Paul - REE-ARS" userId="91602886-fe7f-4860-9714-56e67139aa92" providerId="ADAL" clId="{B7E3AB0A-D9C3-424F-9F53-4E9974FD1E2C}" dt="2023-09-06T21:36:08.096" v="2208" actId="20577"/>
          <ac:spMkLst>
            <pc:docMk/>
            <pc:sldMk cId="2605901269" sldId="258"/>
            <ac:spMk id="2" creationId="{00000000-0000-0000-0000-000000000000}"/>
          </ac:spMkLst>
        </pc:spChg>
        <pc:spChg chg="mod ord">
          <ac:chgData name="Vanraden, Paul - REE-ARS" userId="91602886-fe7f-4860-9714-56e67139aa92" providerId="ADAL" clId="{B7E3AB0A-D9C3-424F-9F53-4E9974FD1E2C}" dt="2023-09-08T14:09:50.166" v="3575" actId="207"/>
          <ac:spMkLst>
            <pc:docMk/>
            <pc:sldMk cId="2605901269" sldId="258"/>
            <ac:spMk id="3" creationId="{00000000-0000-0000-0000-000000000000}"/>
          </ac:spMkLst>
        </pc:spChg>
        <pc:spChg chg="mod ord">
          <ac:chgData name="Vanraden, Paul - REE-ARS" userId="91602886-fe7f-4860-9714-56e67139aa92" providerId="ADAL" clId="{B7E3AB0A-D9C3-424F-9F53-4E9974FD1E2C}" dt="2023-09-06T16:22:52.634" v="5" actId="700"/>
          <ac:spMkLst>
            <pc:docMk/>
            <pc:sldMk cId="2605901269" sldId="258"/>
            <ac:spMk id="4" creationId="{00000000-0000-0000-0000-000000000000}"/>
          </ac:spMkLst>
        </pc:spChg>
        <pc:spChg chg="add del mod">
          <ac:chgData name="Vanraden, Paul - REE-ARS" userId="91602886-fe7f-4860-9714-56e67139aa92" providerId="ADAL" clId="{B7E3AB0A-D9C3-424F-9F53-4E9974FD1E2C}" dt="2023-09-06T16:22:36" v="4" actId="6264"/>
          <ac:spMkLst>
            <pc:docMk/>
            <pc:sldMk cId="2605901269" sldId="258"/>
            <ac:spMk id="5" creationId="{C1D22E60-193A-9BDE-699D-09C0C0839B9A}"/>
          </ac:spMkLst>
        </pc:spChg>
        <pc:spChg chg="add del mod">
          <ac:chgData name="Vanraden, Paul - REE-ARS" userId="91602886-fe7f-4860-9714-56e67139aa92" providerId="ADAL" clId="{B7E3AB0A-D9C3-424F-9F53-4E9974FD1E2C}" dt="2023-09-06T16:22:36" v="4" actId="6264"/>
          <ac:spMkLst>
            <pc:docMk/>
            <pc:sldMk cId="2605901269" sldId="258"/>
            <ac:spMk id="6" creationId="{16DCEBC6-5A89-5066-D886-9CA86EFB9785}"/>
          </ac:spMkLst>
        </pc:spChg>
        <pc:spChg chg="add del mod">
          <ac:chgData name="Vanraden, Paul - REE-ARS" userId="91602886-fe7f-4860-9714-56e67139aa92" providerId="ADAL" clId="{B7E3AB0A-D9C3-424F-9F53-4E9974FD1E2C}" dt="2023-09-06T16:22:36" v="4" actId="6264"/>
          <ac:spMkLst>
            <pc:docMk/>
            <pc:sldMk cId="2605901269" sldId="258"/>
            <ac:spMk id="7" creationId="{1B1ECD06-6078-29F5-0EAF-E4CD55F60116}"/>
          </ac:spMkLst>
        </pc:spChg>
      </pc:sldChg>
      <pc:sldChg chg="del">
        <pc:chgData name="Vanraden, Paul - REE-ARS" userId="91602886-fe7f-4860-9714-56e67139aa92" providerId="ADAL" clId="{B7E3AB0A-D9C3-424F-9F53-4E9974FD1E2C}" dt="2023-09-06T18:19:14.138" v="598" actId="47"/>
        <pc:sldMkLst>
          <pc:docMk/>
          <pc:sldMk cId="0" sldId="264"/>
        </pc:sldMkLst>
      </pc:sldChg>
      <pc:sldChg chg="modSp del mod modClrScheme chgLayout">
        <pc:chgData name="Vanraden, Paul - REE-ARS" userId="91602886-fe7f-4860-9714-56e67139aa92" providerId="ADAL" clId="{B7E3AB0A-D9C3-424F-9F53-4E9974FD1E2C}" dt="2023-09-06T21:35:46.773" v="2197" actId="47"/>
        <pc:sldMkLst>
          <pc:docMk/>
          <pc:sldMk cId="2886973553" sldId="266"/>
        </pc:sldMkLst>
        <pc:spChg chg="mod ord">
          <ac:chgData name="Vanraden, Paul - REE-ARS" userId="91602886-fe7f-4860-9714-56e67139aa92" providerId="ADAL" clId="{B7E3AB0A-D9C3-424F-9F53-4E9974FD1E2C}" dt="2023-09-06T19:07:25.795" v="1098" actId="20577"/>
          <ac:spMkLst>
            <pc:docMk/>
            <pc:sldMk cId="2886973553" sldId="266"/>
            <ac:spMk id="2" creationId="{B0499511-96B0-49EE-2C06-2E30C2D6CB0A}"/>
          </ac:spMkLst>
        </pc:spChg>
        <pc:spChg chg="mod ord">
          <ac:chgData name="Vanraden, Paul - REE-ARS" userId="91602886-fe7f-4860-9714-56e67139aa92" providerId="ADAL" clId="{B7E3AB0A-D9C3-424F-9F53-4E9974FD1E2C}" dt="2023-09-06T19:12:44.909" v="1230" actId="20577"/>
          <ac:spMkLst>
            <pc:docMk/>
            <pc:sldMk cId="2886973553" sldId="266"/>
            <ac:spMk id="3" creationId="{13732397-F872-B581-2BDB-F82BF1BFAB54}"/>
          </ac:spMkLst>
        </pc:spChg>
        <pc:spChg chg="mod ord">
          <ac:chgData name="Vanraden, Paul - REE-ARS" userId="91602886-fe7f-4860-9714-56e67139aa92" providerId="ADAL" clId="{B7E3AB0A-D9C3-424F-9F53-4E9974FD1E2C}" dt="2023-09-06T19:06:38.639" v="1086" actId="700"/>
          <ac:spMkLst>
            <pc:docMk/>
            <pc:sldMk cId="2886973553" sldId="266"/>
            <ac:spMk id="4" creationId="{BFD24557-F791-7A8A-7713-D94D18CBDFCF}"/>
          </ac:spMkLst>
        </pc:spChg>
      </pc:sldChg>
      <pc:sldChg chg="modSp mod modClrScheme chgLayout">
        <pc:chgData name="Vanraden, Paul - REE-ARS" userId="91602886-fe7f-4860-9714-56e67139aa92" providerId="ADAL" clId="{B7E3AB0A-D9C3-424F-9F53-4E9974FD1E2C}" dt="2023-09-08T14:16:21.925" v="3622" actId="20577"/>
        <pc:sldMkLst>
          <pc:docMk/>
          <pc:sldMk cId="3394213794" sldId="270"/>
        </pc:sldMkLst>
        <pc:spChg chg="mod ord">
          <ac:chgData name="Vanraden, Paul - REE-ARS" userId="91602886-fe7f-4860-9714-56e67139aa92" providerId="ADAL" clId="{B7E3AB0A-D9C3-424F-9F53-4E9974FD1E2C}" dt="2023-09-06T19:57:20.022" v="1851" actId="20577"/>
          <ac:spMkLst>
            <pc:docMk/>
            <pc:sldMk cId="3394213794" sldId="270"/>
            <ac:spMk id="2" creationId="{2B9F1F58-A9A3-8AB6-C058-640B9E22AEEA}"/>
          </ac:spMkLst>
        </pc:spChg>
        <pc:spChg chg="mod ord">
          <ac:chgData name="Vanraden, Paul - REE-ARS" userId="91602886-fe7f-4860-9714-56e67139aa92" providerId="ADAL" clId="{B7E3AB0A-D9C3-424F-9F53-4E9974FD1E2C}" dt="2023-09-08T14:16:21.925" v="3622" actId="20577"/>
          <ac:spMkLst>
            <pc:docMk/>
            <pc:sldMk cId="3394213794" sldId="270"/>
            <ac:spMk id="3" creationId="{0481C1E2-34E9-D3D8-6659-C0FBA330AA77}"/>
          </ac:spMkLst>
        </pc:spChg>
        <pc:spChg chg="mod ord">
          <ac:chgData name="Vanraden, Paul - REE-ARS" userId="91602886-fe7f-4860-9714-56e67139aa92" providerId="ADAL" clId="{B7E3AB0A-D9C3-424F-9F53-4E9974FD1E2C}" dt="2023-09-06T19:56:36.241" v="1826" actId="700"/>
          <ac:spMkLst>
            <pc:docMk/>
            <pc:sldMk cId="3394213794" sldId="270"/>
            <ac:spMk id="4" creationId="{89CF2BF3-BC2D-F61F-932E-262A529FA98B}"/>
          </ac:spMkLst>
        </pc:spChg>
      </pc:sldChg>
      <pc:sldChg chg="modSp mod ord">
        <pc:chgData name="Vanraden, Paul - REE-ARS" userId="91602886-fe7f-4860-9714-56e67139aa92" providerId="ADAL" clId="{B7E3AB0A-D9C3-424F-9F53-4E9974FD1E2C}" dt="2023-09-08T14:55:02.962" v="3894" actId="113"/>
        <pc:sldMkLst>
          <pc:docMk/>
          <pc:sldMk cId="3451336244" sldId="290"/>
        </pc:sldMkLst>
        <pc:spChg chg="mod">
          <ac:chgData name="Vanraden, Paul - REE-ARS" userId="91602886-fe7f-4860-9714-56e67139aa92" providerId="ADAL" clId="{B7E3AB0A-D9C3-424F-9F53-4E9974FD1E2C}" dt="2023-09-08T13:00:33.834" v="3076" actId="20577"/>
          <ac:spMkLst>
            <pc:docMk/>
            <pc:sldMk cId="3451336244" sldId="290"/>
            <ac:spMk id="2" creationId="{BA6231CF-4976-2E69-26A8-98CD20120B8F}"/>
          </ac:spMkLst>
        </pc:spChg>
        <pc:spChg chg="mod">
          <ac:chgData name="Vanraden, Paul - REE-ARS" userId="91602886-fe7f-4860-9714-56e67139aa92" providerId="ADAL" clId="{B7E3AB0A-D9C3-424F-9F53-4E9974FD1E2C}" dt="2023-09-08T14:55:02.962" v="3894" actId="113"/>
          <ac:spMkLst>
            <pc:docMk/>
            <pc:sldMk cId="3451336244" sldId="290"/>
            <ac:spMk id="3" creationId="{FAF993D3-03CC-16E8-8A77-B9463A86532F}"/>
          </ac:spMkLst>
        </pc:spChg>
        <pc:spChg chg="mod">
          <ac:chgData name="Vanraden, Paul - REE-ARS" userId="91602886-fe7f-4860-9714-56e67139aa92" providerId="ADAL" clId="{B7E3AB0A-D9C3-424F-9F53-4E9974FD1E2C}" dt="2023-09-08T12:52:57.226" v="2888" actId="255"/>
          <ac:spMkLst>
            <pc:docMk/>
            <pc:sldMk cId="3451336244" sldId="290"/>
            <ac:spMk id="7" creationId="{5494B0C5-1D8B-4BD6-1908-7BE599E9B89F}"/>
          </ac:spMkLst>
        </pc:spChg>
        <pc:spChg chg="mod">
          <ac:chgData name="Vanraden, Paul - REE-ARS" userId="91602886-fe7f-4860-9714-56e67139aa92" providerId="ADAL" clId="{B7E3AB0A-D9C3-424F-9F53-4E9974FD1E2C}" dt="2023-09-08T14:48:55.730" v="3854" actId="1076"/>
          <ac:spMkLst>
            <pc:docMk/>
            <pc:sldMk cId="3451336244" sldId="290"/>
            <ac:spMk id="8" creationId="{29558E9A-9074-83F4-9B56-B015FDB8A22A}"/>
          </ac:spMkLst>
        </pc:spChg>
      </pc:sldChg>
      <pc:sldChg chg="addSp delSp modSp mod modClrScheme chgLayout">
        <pc:chgData name="Vanraden, Paul - REE-ARS" userId="91602886-fe7f-4860-9714-56e67139aa92" providerId="ADAL" clId="{B7E3AB0A-D9C3-424F-9F53-4E9974FD1E2C}" dt="2023-09-08T14:37:35.501" v="3789" actId="1076"/>
        <pc:sldMkLst>
          <pc:docMk/>
          <pc:sldMk cId="2278252134" sldId="295"/>
        </pc:sldMkLst>
        <pc:spChg chg="mod ord">
          <ac:chgData name="Vanraden, Paul - REE-ARS" userId="91602886-fe7f-4860-9714-56e67139aa92" providerId="ADAL" clId="{B7E3AB0A-D9C3-424F-9F53-4E9974FD1E2C}" dt="2023-09-08T13:56:41.333" v="3566" actId="6549"/>
          <ac:spMkLst>
            <pc:docMk/>
            <pc:sldMk cId="2278252134" sldId="295"/>
            <ac:spMk id="2" creationId="{BA6231CF-4976-2E69-26A8-98CD20120B8F}"/>
          </ac:spMkLst>
        </pc:spChg>
        <pc:spChg chg="del mod ord">
          <ac:chgData name="Vanraden, Paul - REE-ARS" userId="91602886-fe7f-4860-9714-56e67139aa92" providerId="ADAL" clId="{B7E3AB0A-D9C3-424F-9F53-4E9974FD1E2C}" dt="2023-09-08T12:37:31.560" v="2745" actId="21"/>
          <ac:spMkLst>
            <pc:docMk/>
            <pc:sldMk cId="2278252134" sldId="295"/>
            <ac:spMk id="3" creationId="{FAF993D3-03CC-16E8-8A77-B9463A86532F}"/>
          </ac:spMkLst>
        </pc:spChg>
        <pc:spChg chg="mod ord">
          <ac:chgData name="Vanraden, Paul - REE-ARS" userId="91602886-fe7f-4860-9714-56e67139aa92" providerId="ADAL" clId="{B7E3AB0A-D9C3-424F-9F53-4E9974FD1E2C}" dt="2023-09-08T12:37:39.051" v="2746" actId="700"/>
          <ac:spMkLst>
            <pc:docMk/>
            <pc:sldMk cId="2278252134" sldId="295"/>
            <ac:spMk id="4" creationId="{797B3EC5-AC7C-2359-E045-17939ECE3FC0}"/>
          </ac:spMkLst>
        </pc:spChg>
        <pc:spChg chg="add del mod ord">
          <ac:chgData name="Vanraden, Paul - REE-ARS" userId="91602886-fe7f-4860-9714-56e67139aa92" providerId="ADAL" clId="{B7E3AB0A-D9C3-424F-9F53-4E9974FD1E2C}" dt="2023-09-08T12:36:26.811" v="2742" actId="700"/>
          <ac:spMkLst>
            <pc:docMk/>
            <pc:sldMk cId="2278252134" sldId="295"/>
            <ac:spMk id="5" creationId="{0D9FB396-834C-3C29-2057-A5F5F4402387}"/>
          </ac:spMkLst>
        </pc:spChg>
        <pc:spChg chg="add mod ord">
          <ac:chgData name="Vanraden, Paul - REE-ARS" userId="91602886-fe7f-4860-9714-56e67139aa92" providerId="ADAL" clId="{B7E3AB0A-D9C3-424F-9F53-4E9974FD1E2C}" dt="2023-09-08T13:56:16.607" v="3548" actId="20577"/>
          <ac:spMkLst>
            <pc:docMk/>
            <pc:sldMk cId="2278252134" sldId="295"/>
            <ac:spMk id="7" creationId="{9BFE027B-7A64-A363-33AD-FCAD80218721}"/>
          </ac:spMkLst>
        </pc:spChg>
        <pc:spChg chg="add mod ord">
          <ac:chgData name="Vanraden, Paul - REE-ARS" userId="91602886-fe7f-4860-9714-56e67139aa92" providerId="ADAL" clId="{B7E3AB0A-D9C3-424F-9F53-4E9974FD1E2C}" dt="2023-09-08T14:37:11.050" v="3787" actId="20577"/>
          <ac:spMkLst>
            <pc:docMk/>
            <pc:sldMk cId="2278252134" sldId="295"/>
            <ac:spMk id="8" creationId="{67D15241-95A7-2A3C-60CF-B2F05D7A3782}"/>
          </ac:spMkLst>
        </pc:spChg>
        <pc:spChg chg="mod">
          <ac:chgData name="Vanraden, Paul - REE-ARS" userId="91602886-fe7f-4860-9714-56e67139aa92" providerId="ADAL" clId="{B7E3AB0A-D9C3-424F-9F53-4E9974FD1E2C}" dt="2023-09-08T14:37:35.501" v="3789" actId="1076"/>
          <ac:spMkLst>
            <pc:docMk/>
            <pc:sldMk cId="2278252134" sldId="295"/>
            <ac:spMk id="10" creationId="{FD137037-2392-4549-DA04-7B562E7F86E5}"/>
          </ac:spMkLst>
        </pc:spChg>
        <pc:spChg chg="mod">
          <ac:chgData name="Vanraden, Paul - REE-ARS" userId="91602886-fe7f-4860-9714-56e67139aa92" providerId="ADAL" clId="{B7E3AB0A-D9C3-424F-9F53-4E9974FD1E2C}" dt="2023-09-08T14:37:25.534" v="3788" actId="1076"/>
          <ac:spMkLst>
            <pc:docMk/>
            <pc:sldMk cId="2278252134" sldId="295"/>
            <ac:spMk id="11" creationId="{9E02C84C-0A02-2A5E-7145-4A4477679F3A}"/>
          </ac:spMkLst>
        </pc:spChg>
      </pc:sldChg>
      <pc:sldChg chg="modSp del mod modClrScheme chgLayout">
        <pc:chgData name="Vanraden, Paul - REE-ARS" userId="91602886-fe7f-4860-9714-56e67139aa92" providerId="ADAL" clId="{B7E3AB0A-D9C3-424F-9F53-4E9974FD1E2C}" dt="2023-09-06T20:00:36.627" v="1859" actId="47"/>
        <pc:sldMkLst>
          <pc:docMk/>
          <pc:sldMk cId="1021404277" sldId="298"/>
        </pc:sldMkLst>
        <pc:spChg chg="mod ord">
          <ac:chgData name="Vanraden, Paul - REE-ARS" userId="91602886-fe7f-4860-9714-56e67139aa92" providerId="ADAL" clId="{B7E3AB0A-D9C3-424F-9F53-4E9974FD1E2C}" dt="2023-09-06T20:00:14.603" v="1857" actId="700"/>
          <ac:spMkLst>
            <pc:docMk/>
            <pc:sldMk cId="1021404277" sldId="298"/>
            <ac:spMk id="2" creationId="{E397394B-D5E0-675C-6438-12F09C3E2510}"/>
          </ac:spMkLst>
        </pc:spChg>
        <pc:spChg chg="mod ord">
          <ac:chgData name="Vanraden, Paul - REE-ARS" userId="91602886-fe7f-4860-9714-56e67139aa92" providerId="ADAL" clId="{B7E3AB0A-D9C3-424F-9F53-4E9974FD1E2C}" dt="2023-09-06T20:00:14.603" v="1857" actId="700"/>
          <ac:spMkLst>
            <pc:docMk/>
            <pc:sldMk cId="1021404277" sldId="298"/>
            <ac:spMk id="3" creationId="{C5F08701-E1EA-A035-A9F5-51667291A9C9}"/>
          </ac:spMkLst>
        </pc:spChg>
        <pc:spChg chg="mod ord">
          <ac:chgData name="Vanraden, Paul - REE-ARS" userId="91602886-fe7f-4860-9714-56e67139aa92" providerId="ADAL" clId="{B7E3AB0A-D9C3-424F-9F53-4E9974FD1E2C}" dt="2023-09-06T20:00:14.603" v="1857" actId="700"/>
          <ac:spMkLst>
            <pc:docMk/>
            <pc:sldMk cId="1021404277" sldId="298"/>
            <ac:spMk id="4" creationId="{EDEC1664-C76C-44A2-705E-0A24E2F1FA84}"/>
          </ac:spMkLst>
        </pc:spChg>
      </pc:sldChg>
      <pc:sldChg chg="del">
        <pc:chgData name="Vanraden, Paul - REE-ARS" userId="91602886-fe7f-4860-9714-56e67139aa92" providerId="ADAL" clId="{B7E3AB0A-D9C3-424F-9F53-4E9974FD1E2C}" dt="2023-09-06T18:12:00.609" v="595" actId="47"/>
        <pc:sldMkLst>
          <pc:docMk/>
          <pc:sldMk cId="1960622289" sldId="798"/>
        </pc:sldMkLst>
      </pc:sldChg>
      <pc:sldChg chg="modSp mod">
        <pc:chgData name="Vanraden, Paul - REE-ARS" userId="91602886-fe7f-4860-9714-56e67139aa92" providerId="ADAL" clId="{B7E3AB0A-D9C3-424F-9F53-4E9974FD1E2C}" dt="2023-09-06T18:02:35.757" v="545" actId="207"/>
        <pc:sldMkLst>
          <pc:docMk/>
          <pc:sldMk cId="2786039554" sldId="799"/>
        </pc:sldMkLst>
        <pc:spChg chg="mod">
          <ac:chgData name="Vanraden, Paul - REE-ARS" userId="91602886-fe7f-4860-9714-56e67139aa92" providerId="ADAL" clId="{B7E3AB0A-D9C3-424F-9F53-4E9974FD1E2C}" dt="2023-09-06T18:02:35.757" v="545" actId="207"/>
          <ac:spMkLst>
            <pc:docMk/>
            <pc:sldMk cId="2786039554" sldId="799"/>
            <ac:spMk id="3" creationId="{9C379F2F-00EC-412F-A12F-4587CFB5E3A6}"/>
          </ac:spMkLst>
        </pc:spChg>
      </pc:sldChg>
      <pc:sldChg chg="del">
        <pc:chgData name="Vanraden, Paul - REE-ARS" userId="91602886-fe7f-4860-9714-56e67139aa92" providerId="ADAL" clId="{B7E3AB0A-D9C3-424F-9F53-4E9974FD1E2C}" dt="2023-09-08T15:52:56.523" v="4008" actId="47"/>
        <pc:sldMkLst>
          <pc:docMk/>
          <pc:sldMk cId="1874608472" sldId="806"/>
        </pc:sldMkLst>
      </pc:sldChg>
      <pc:sldChg chg="modSp mod">
        <pc:chgData name="Vanraden, Paul - REE-ARS" userId="91602886-fe7f-4860-9714-56e67139aa92" providerId="ADAL" clId="{B7E3AB0A-D9C3-424F-9F53-4E9974FD1E2C}" dt="2023-09-06T18:38:31.832" v="764" actId="1076"/>
        <pc:sldMkLst>
          <pc:docMk/>
          <pc:sldMk cId="53379862" sldId="808"/>
        </pc:sldMkLst>
        <pc:spChg chg="mod">
          <ac:chgData name="Vanraden, Paul - REE-ARS" userId="91602886-fe7f-4860-9714-56e67139aa92" providerId="ADAL" clId="{B7E3AB0A-D9C3-424F-9F53-4E9974FD1E2C}" dt="2023-09-06T18:38:24.552" v="763"/>
          <ac:spMkLst>
            <pc:docMk/>
            <pc:sldMk cId="53379862" sldId="808"/>
            <ac:spMk id="3" creationId="{4B7F4C9D-0B6D-4C80-B90E-902A87D1251E}"/>
          </ac:spMkLst>
        </pc:spChg>
        <pc:picChg chg="mod">
          <ac:chgData name="Vanraden, Paul - REE-ARS" userId="91602886-fe7f-4860-9714-56e67139aa92" providerId="ADAL" clId="{B7E3AB0A-D9C3-424F-9F53-4E9974FD1E2C}" dt="2023-09-06T18:38:31.832" v="764" actId="1076"/>
          <ac:picMkLst>
            <pc:docMk/>
            <pc:sldMk cId="53379862" sldId="808"/>
            <ac:picMk id="7" creationId="{F065CBD4-2D39-44CC-8529-ED0993681255}"/>
          </ac:picMkLst>
        </pc:picChg>
      </pc:sldChg>
      <pc:sldChg chg="del">
        <pc:chgData name="Vanraden, Paul - REE-ARS" userId="91602886-fe7f-4860-9714-56e67139aa92" providerId="ADAL" clId="{B7E3AB0A-D9C3-424F-9F53-4E9974FD1E2C}" dt="2023-09-06T18:20:29.684" v="599" actId="47"/>
        <pc:sldMkLst>
          <pc:docMk/>
          <pc:sldMk cId="1982847611" sldId="809"/>
        </pc:sldMkLst>
      </pc:sldChg>
      <pc:sldChg chg="del">
        <pc:chgData name="Vanraden, Paul - REE-ARS" userId="91602886-fe7f-4860-9714-56e67139aa92" providerId="ADAL" clId="{B7E3AB0A-D9C3-424F-9F53-4E9974FD1E2C}" dt="2023-09-06T18:16:16.645" v="597" actId="47"/>
        <pc:sldMkLst>
          <pc:docMk/>
          <pc:sldMk cId="2754196006" sldId="952"/>
        </pc:sldMkLst>
      </pc:sldChg>
      <pc:sldChg chg="del">
        <pc:chgData name="Vanraden, Paul - REE-ARS" userId="91602886-fe7f-4860-9714-56e67139aa92" providerId="ADAL" clId="{B7E3AB0A-D9C3-424F-9F53-4E9974FD1E2C}" dt="2023-09-06T18:12:19.691" v="596" actId="47"/>
        <pc:sldMkLst>
          <pc:docMk/>
          <pc:sldMk cId="2887767903" sldId="960"/>
        </pc:sldMkLst>
      </pc:sldChg>
      <pc:sldChg chg="modSp mod">
        <pc:chgData name="Vanraden, Paul - REE-ARS" userId="91602886-fe7f-4860-9714-56e67139aa92" providerId="ADAL" clId="{B7E3AB0A-D9C3-424F-9F53-4E9974FD1E2C}" dt="2023-09-08T15:48:31.887" v="3992" actId="20577"/>
        <pc:sldMkLst>
          <pc:docMk/>
          <pc:sldMk cId="3441169480" sldId="961"/>
        </pc:sldMkLst>
        <pc:spChg chg="mod">
          <ac:chgData name="Vanraden, Paul - REE-ARS" userId="91602886-fe7f-4860-9714-56e67139aa92" providerId="ADAL" clId="{B7E3AB0A-D9C3-424F-9F53-4E9974FD1E2C}" dt="2023-09-08T15:48:31.887" v="3992" actId="20577"/>
          <ac:spMkLst>
            <pc:docMk/>
            <pc:sldMk cId="3441169480" sldId="961"/>
            <ac:spMk id="3" creationId="{513C80D0-3F39-A33B-2DC3-B169666C1866}"/>
          </ac:spMkLst>
        </pc:spChg>
      </pc:sldChg>
      <pc:sldChg chg="modSp mod">
        <pc:chgData name="Vanraden, Paul - REE-ARS" userId="91602886-fe7f-4860-9714-56e67139aa92" providerId="ADAL" clId="{B7E3AB0A-D9C3-424F-9F53-4E9974FD1E2C}" dt="2023-09-08T14:00:51.892" v="3571" actId="207"/>
        <pc:sldMkLst>
          <pc:docMk/>
          <pc:sldMk cId="741094092" sldId="962"/>
        </pc:sldMkLst>
        <pc:spChg chg="mod">
          <ac:chgData name="Vanraden, Paul - REE-ARS" userId="91602886-fe7f-4860-9714-56e67139aa92" providerId="ADAL" clId="{B7E3AB0A-D9C3-424F-9F53-4E9974FD1E2C}" dt="2023-09-06T17:02:36.065" v="306" actId="20577"/>
          <ac:spMkLst>
            <pc:docMk/>
            <pc:sldMk cId="741094092" sldId="962"/>
            <ac:spMk id="2" creationId="{500FFDEB-C48E-C0BC-1229-AC6A3BED0818}"/>
          </ac:spMkLst>
        </pc:spChg>
        <pc:spChg chg="mod">
          <ac:chgData name="Vanraden, Paul - REE-ARS" userId="91602886-fe7f-4860-9714-56e67139aa92" providerId="ADAL" clId="{B7E3AB0A-D9C3-424F-9F53-4E9974FD1E2C}" dt="2023-09-08T14:00:51.892" v="3571" actId="207"/>
          <ac:spMkLst>
            <pc:docMk/>
            <pc:sldMk cId="741094092" sldId="962"/>
            <ac:spMk id="3" creationId="{4C151AAA-FEAB-F9DD-7D69-DBCA59546675}"/>
          </ac:spMkLst>
        </pc:spChg>
      </pc:sldChg>
      <pc:sldChg chg="modSp mod">
        <pc:chgData name="Vanraden, Paul - REE-ARS" userId="91602886-fe7f-4860-9714-56e67139aa92" providerId="ADAL" clId="{B7E3AB0A-D9C3-424F-9F53-4E9974FD1E2C}" dt="2023-09-06T20:01:03.902" v="1868" actId="20577"/>
        <pc:sldMkLst>
          <pc:docMk/>
          <pc:sldMk cId="737796547" sldId="963"/>
        </pc:sldMkLst>
        <pc:spChg chg="mod">
          <ac:chgData name="Vanraden, Paul - REE-ARS" userId="91602886-fe7f-4860-9714-56e67139aa92" providerId="ADAL" clId="{B7E3AB0A-D9C3-424F-9F53-4E9974FD1E2C}" dt="2023-09-06T20:01:03.902" v="1868" actId="20577"/>
          <ac:spMkLst>
            <pc:docMk/>
            <pc:sldMk cId="737796547" sldId="963"/>
            <ac:spMk id="2" creationId="{0B1A4843-CC9A-8F89-E48B-43805E72696E}"/>
          </ac:spMkLst>
        </pc:spChg>
        <pc:spChg chg="mod">
          <ac:chgData name="Vanraden, Paul - REE-ARS" userId="91602886-fe7f-4860-9714-56e67139aa92" providerId="ADAL" clId="{B7E3AB0A-D9C3-424F-9F53-4E9974FD1E2C}" dt="2023-09-06T18:20:45.888" v="600" actId="207"/>
          <ac:spMkLst>
            <pc:docMk/>
            <pc:sldMk cId="737796547" sldId="963"/>
            <ac:spMk id="3" creationId="{836CD5F0-E5A4-A37A-CECB-760A1A816E8E}"/>
          </ac:spMkLst>
        </pc:spChg>
      </pc:sldChg>
      <pc:sldChg chg="modSp new mod">
        <pc:chgData name="Vanraden, Paul - REE-ARS" userId="91602886-fe7f-4860-9714-56e67139aa92" providerId="ADAL" clId="{B7E3AB0A-D9C3-424F-9F53-4E9974FD1E2C}" dt="2023-09-06T17:00:05.616" v="293" actId="20577"/>
        <pc:sldMkLst>
          <pc:docMk/>
          <pc:sldMk cId="3010955156" sldId="964"/>
        </pc:sldMkLst>
        <pc:spChg chg="mod">
          <ac:chgData name="Vanraden, Paul - REE-ARS" userId="91602886-fe7f-4860-9714-56e67139aa92" providerId="ADAL" clId="{B7E3AB0A-D9C3-424F-9F53-4E9974FD1E2C}" dt="2023-09-06T16:43:17.188" v="159" actId="6549"/>
          <ac:spMkLst>
            <pc:docMk/>
            <pc:sldMk cId="3010955156" sldId="964"/>
            <ac:spMk id="2" creationId="{37C325FF-8405-89A8-1D3C-447D8073E5A8}"/>
          </ac:spMkLst>
        </pc:spChg>
        <pc:spChg chg="mod">
          <ac:chgData name="Vanraden, Paul - REE-ARS" userId="91602886-fe7f-4860-9714-56e67139aa92" providerId="ADAL" clId="{B7E3AB0A-D9C3-424F-9F53-4E9974FD1E2C}" dt="2023-09-06T17:00:05.616" v="293" actId="20577"/>
          <ac:spMkLst>
            <pc:docMk/>
            <pc:sldMk cId="3010955156" sldId="964"/>
            <ac:spMk id="3" creationId="{688CD766-2D0E-F139-BF2E-55F1BEAD98B1}"/>
          </ac:spMkLst>
        </pc:spChg>
      </pc:sldChg>
      <pc:sldChg chg="modSp add mod">
        <pc:chgData name="Vanraden, Paul - REE-ARS" userId="91602886-fe7f-4860-9714-56e67139aa92" providerId="ADAL" clId="{B7E3AB0A-D9C3-424F-9F53-4E9974FD1E2C}" dt="2023-09-08T15:52:02.266" v="4007" actId="20577"/>
        <pc:sldMkLst>
          <pc:docMk/>
          <pc:sldMk cId="132625355" sldId="965"/>
        </pc:sldMkLst>
        <pc:spChg chg="mod">
          <ac:chgData name="Vanraden, Paul - REE-ARS" userId="91602886-fe7f-4860-9714-56e67139aa92" providerId="ADAL" clId="{B7E3AB0A-D9C3-424F-9F53-4E9974FD1E2C}" dt="2023-09-08T13:53:19.213" v="3542" actId="20577"/>
          <ac:spMkLst>
            <pc:docMk/>
            <pc:sldMk cId="132625355" sldId="965"/>
            <ac:spMk id="2" creationId="{9DBCAEC0-98DE-41CA-96A0-37AF9E3E1BB4}"/>
          </ac:spMkLst>
        </pc:spChg>
        <pc:spChg chg="mod">
          <ac:chgData name="Vanraden, Paul - REE-ARS" userId="91602886-fe7f-4860-9714-56e67139aa92" providerId="ADAL" clId="{B7E3AB0A-D9C3-424F-9F53-4E9974FD1E2C}" dt="2023-09-08T15:52:02.266" v="4007" actId="20577"/>
          <ac:spMkLst>
            <pc:docMk/>
            <pc:sldMk cId="132625355" sldId="965"/>
            <ac:spMk id="3" creationId="{AB7F6033-6E69-4B77-B160-35BD4E8869EE}"/>
          </ac:spMkLst>
        </pc:spChg>
      </pc:sldChg>
      <pc:sldChg chg="modSp new mod">
        <pc:chgData name="Vanraden, Paul - REE-ARS" userId="91602886-fe7f-4860-9714-56e67139aa92" providerId="ADAL" clId="{B7E3AB0A-D9C3-424F-9F53-4E9974FD1E2C}" dt="2023-09-08T14:14:12.153" v="3603" actId="207"/>
        <pc:sldMkLst>
          <pc:docMk/>
          <pc:sldMk cId="1474132683" sldId="970"/>
        </pc:sldMkLst>
        <pc:spChg chg="mod">
          <ac:chgData name="Vanraden, Paul - REE-ARS" userId="91602886-fe7f-4860-9714-56e67139aa92" providerId="ADAL" clId="{B7E3AB0A-D9C3-424F-9F53-4E9974FD1E2C}" dt="2023-09-06T18:43:03.493" v="810" actId="20577"/>
          <ac:spMkLst>
            <pc:docMk/>
            <pc:sldMk cId="1474132683" sldId="970"/>
            <ac:spMk id="2" creationId="{1CDE9166-973E-D08C-554A-87DB09F2944C}"/>
          </ac:spMkLst>
        </pc:spChg>
        <pc:spChg chg="mod">
          <ac:chgData name="Vanraden, Paul - REE-ARS" userId="91602886-fe7f-4860-9714-56e67139aa92" providerId="ADAL" clId="{B7E3AB0A-D9C3-424F-9F53-4E9974FD1E2C}" dt="2023-09-08T14:14:12.153" v="3603" actId="207"/>
          <ac:spMkLst>
            <pc:docMk/>
            <pc:sldMk cId="1474132683" sldId="970"/>
            <ac:spMk id="3" creationId="{8B2EE430-996E-0104-A6E1-623F788B0A83}"/>
          </ac:spMkLst>
        </pc:spChg>
      </pc:sldChg>
      <pc:sldChg chg="addSp delSp modSp new mod">
        <pc:chgData name="Vanraden, Paul - REE-ARS" userId="91602886-fe7f-4860-9714-56e67139aa92" providerId="ADAL" clId="{B7E3AB0A-D9C3-424F-9F53-4E9974FD1E2C}" dt="2023-09-08T14:10:47.319" v="3587" actId="207"/>
        <pc:sldMkLst>
          <pc:docMk/>
          <pc:sldMk cId="3894185064" sldId="971"/>
        </pc:sldMkLst>
        <pc:spChg chg="mod">
          <ac:chgData name="Vanraden, Paul - REE-ARS" userId="91602886-fe7f-4860-9714-56e67139aa92" providerId="ADAL" clId="{B7E3AB0A-D9C3-424F-9F53-4E9974FD1E2C}" dt="2023-09-06T19:23:04.687" v="1447" actId="20577"/>
          <ac:spMkLst>
            <pc:docMk/>
            <pc:sldMk cId="3894185064" sldId="971"/>
            <ac:spMk id="2" creationId="{A3E43446-2CB4-9F1A-0436-0D949DE24B47}"/>
          </ac:spMkLst>
        </pc:spChg>
        <pc:spChg chg="mod">
          <ac:chgData name="Vanraden, Paul - REE-ARS" userId="91602886-fe7f-4860-9714-56e67139aa92" providerId="ADAL" clId="{B7E3AB0A-D9C3-424F-9F53-4E9974FD1E2C}" dt="2023-09-08T14:10:47.319" v="3587" actId="207"/>
          <ac:spMkLst>
            <pc:docMk/>
            <pc:sldMk cId="3894185064" sldId="971"/>
            <ac:spMk id="3" creationId="{7FAA9CF0-5AC5-A0D2-84AF-12FAC67C8648}"/>
          </ac:spMkLst>
        </pc:spChg>
        <pc:spChg chg="del">
          <ac:chgData name="Vanraden, Paul - REE-ARS" userId="91602886-fe7f-4860-9714-56e67139aa92" providerId="ADAL" clId="{B7E3AB0A-D9C3-424F-9F53-4E9974FD1E2C}" dt="2023-09-06T19:14:23.101" v="1232" actId="3680"/>
          <ac:spMkLst>
            <pc:docMk/>
            <pc:sldMk cId="3894185064" sldId="971"/>
            <ac:spMk id="4" creationId="{3DF14C79-3708-BFE9-A9E8-3D2E1C3E61C7}"/>
          </ac:spMkLst>
        </pc:spChg>
        <pc:graphicFrameChg chg="add mod ord modGraphic">
          <ac:chgData name="Vanraden, Paul - REE-ARS" userId="91602886-fe7f-4860-9714-56e67139aa92" providerId="ADAL" clId="{B7E3AB0A-D9C3-424F-9F53-4E9974FD1E2C}" dt="2023-09-06T19:26:22.435" v="1477" actId="20577"/>
          <ac:graphicFrameMkLst>
            <pc:docMk/>
            <pc:sldMk cId="3894185064" sldId="971"/>
            <ac:graphicFrameMk id="5" creationId="{B986403C-1CEB-BF55-72CA-F574D870870E}"/>
          </ac:graphicFrameMkLst>
        </pc:graphicFrameChg>
      </pc:sldChg>
      <pc:sldChg chg="modSp del mod">
        <pc:chgData name="Vanraden, Paul - REE-ARS" userId="91602886-fe7f-4860-9714-56e67139aa92" providerId="ADAL" clId="{B7E3AB0A-D9C3-424F-9F53-4E9974FD1E2C}" dt="2023-09-06T20:28:59.572" v="1943" actId="47"/>
        <pc:sldMkLst>
          <pc:docMk/>
          <pc:sldMk cId="2433194030" sldId="972"/>
        </pc:sldMkLst>
        <pc:spChg chg="mod">
          <ac:chgData name="Vanraden, Paul - REE-ARS" userId="91602886-fe7f-4860-9714-56e67139aa92" providerId="ADAL" clId="{B7E3AB0A-D9C3-424F-9F53-4E9974FD1E2C}" dt="2023-09-06T20:00:28.379" v="1858" actId="27636"/>
          <ac:spMkLst>
            <pc:docMk/>
            <pc:sldMk cId="2433194030" sldId="972"/>
            <ac:spMk id="3" creationId="{C5F08701-E1EA-A035-A9F5-51667291A9C9}"/>
          </ac:spMkLst>
        </pc:spChg>
      </pc:sldChg>
      <pc:sldChg chg="modSp new mod">
        <pc:chgData name="Vanraden, Paul - REE-ARS" userId="91602886-fe7f-4860-9714-56e67139aa92" providerId="ADAL" clId="{B7E3AB0A-D9C3-424F-9F53-4E9974FD1E2C}" dt="2023-09-08T13:41:31.691" v="3473" actId="114"/>
        <pc:sldMkLst>
          <pc:docMk/>
          <pc:sldMk cId="906231239" sldId="973"/>
        </pc:sldMkLst>
        <pc:spChg chg="mod">
          <ac:chgData name="Vanraden, Paul - REE-ARS" userId="91602886-fe7f-4860-9714-56e67139aa92" providerId="ADAL" clId="{B7E3AB0A-D9C3-424F-9F53-4E9974FD1E2C}" dt="2023-09-06T20:28:27.141" v="1942" actId="20577"/>
          <ac:spMkLst>
            <pc:docMk/>
            <pc:sldMk cId="906231239" sldId="973"/>
            <ac:spMk id="2" creationId="{D3FCF018-69AB-EF55-82ED-94CBCA90E8C5}"/>
          </ac:spMkLst>
        </pc:spChg>
        <pc:spChg chg="mod">
          <ac:chgData name="Vanraden, Paul - REE-ARS" userId="91602886-fe7f-4860-9714-56e67139aa92" providerId="ADAL" clId="{B7E3AB0A-D9C3-424F-9F53-4E9974FD1E2C}" dt="2023-09-08T13:41:31.691" v="3473" actId="114"/>
          <ac:spMkLst>
            <pc:docMk/>
            <pc:sldMk cId="906231239" sldId="973"/>
            <ac:spMk id="3" creationId="{8433C19B-4971-FDE9-EB38-941707AC9E32}"/>
          </ac:spMkLst>
        </pc:spChg>
      </pc:sldChg>
      <pc:sldChg chg="modSp new mod">
        <pc:chgData name="Vanraden, Paul - REE-ARS" userId="91602886-fe7f-4860-9714-56e67139aa92" providerId="ADAL" clId="{B7E3AB0A-D9C3-424F-9F53-4E9974FD1E2C}" dt="2023-09-08T14:20:47.659" v="3635" actId="6549"/>
        <pc:sldMkLst>
          <pc:docMk/>
          <pc:sldMk cId="3680314093" sldId="974"/>
        </pc:sldMkLst>
        <pc:spChg chg="mod">
          <ac:chgData name="Vanraden, Paul - REE-ARS" userId="91602886-fe7f-4860-9714-56e67139aa92" providerId="ADAL" clId="{B7E3AB0A-D9C3-424F-9F53-4E9974FD1E2C}" dt="2023-09-06T21:16:36.376" v="2054" actId="20577"/>
          <ac:spMkLst>
            <pc:docMk/>
            <pc:sldMk cId="3680314093" sldId="974"/>
            <ac:spMk id="2" creationId="{C2C9DC00-3759-39A7-8986-72B7878FBEBC}"/>
          </ac:spMkLst>
        </pc:spChg>
        <pc:spChg chg="mod">
          <ac:chgData name="Vanraden, Paul - REE-ARS" userId="91602886-fe7f-4860-9714-56e67139aa92" providerId="ADAL" clId="{B7E3AB0A-D9C3-424F-9F53-4E9974FD1E2C}" dt="2023-09-08T14:20:47.659" v="3635" actId="6549"/>
          <ac:spMkLst>
            <pc:docMk/>
            <pc:sldMk cId="3680314093" sldId="974"/>
            <ac:spMk id="3" creationId="{B9AE9D3C-E721-6CE0-953F-E5BD4B750EA3}"/>
          </ac:spMkLst>
        </pc:spChg>
      </pc:sldChg>
      <pc:sldChg chg="addSp delSp modSp new mod">
        <pc:chgData name="Vanraden, Paul - REE-ARS" userId="91602886-fe7f-4860-9714-56e67139aa92" providerId="ADAL" clId="{B7E3AB0A-D9C3-424F-9F53-4E9974FD1E2C}" dt="2023-09-08T14:28:02.265" v="3677" actId="6549"/>
        <pc:sldMkLst>
          <pc:docMk/>
          <pc:sldMk cId="2163144149" sldId="975"/>
        </pc:sldMkLst>
        <pc:spChg chg="mod">
          <ac:chgData name="Vanraden, Paul - REE-ARS" userId="91602886-fe7f-4860-9714-56e67139aa92" providerId="ADAL" clId="{B7E3AB0A-D9C3-424F-9F53-4E9974FD1E2C}" dt="2023-09-06T21:28:08.683" v="2157" actId="20577"/>
          <ac:spMkLst>
            <pc:docMk/>
            <pc:sldMk cId="2163144149" sldId="975"/>
            <ac:spMk id="2" creationId="{27C0326D-2C00-569E-60E9-FD5BD85E98BD}"/>
          </ac:spMkLst>
        </pc:spChg>
        <pc:spChg chg="mod">
          <ac:chgData name="Vanraden, Paul - REE-ARS" userId="91602886-fe7f-4860-9714-56e67139aa92" providerId="ADAL" clId="{B7E3AB0A-D9C3-424F-9F53-4E9974FD1E2C}" dt="2023-09-08T14:28:02.265" v="3677" actId="6549"/>
          <ac:spMkLst>
            <pc:docMk/>
            <pc:sldMk cId="2163144149" sldId="975"/>
            <ac:spMk id="3" creationId="{6F4078C9-5E40-28F5-08BB-F2029CCA1DA2}"/>
          </ac:spMkLst>
        </pc:spChg>
        <pc:spChg chg="del">
          <ac:chgData name="Vanraden, Paul - REE-ARS" userId="91602886-fe7f-4860-9714-56e67139aa92" providerId="ADAL" clId="{B7E3AB0A-D9C3-424F-9F53-4E9974FD1E2C}" dt="2023-09-06T21:19:58.995" v="2057" actId="3680"/>
          <ac:spMkLst>
            <pc:docMk/>
            <pc:sldMk cId="2163144149" sldId="975"/>
            <ac:spMk id="4" creationId="{D332C6A9-67AF-634C-613D-97F139F41715}"/>
          </ac:spMkLst>
        </pc:spChg>
        <pc:graphicFrameChg chg="add mod ord modGraphic">
          <ac:chgData name="Vanraden, Paul - REE-ARS" userId="91602886-fe7f-4860-9714-56e67139aa92" providerId="ADAL" clId="{B7E3AB0A-D9C3-424F-9F53-4E9974FD1E2C}" dt="2023-09-08T14:26:33.224" v="3676" actId="20577"/>
          <ac:graphicFrameMkLst>
            <pc:docMk/>
            <pc:sldMk cId="2163144149" sldId="975"/>
            <ac:graphicFrameMk id="5" creationId="{6232688F-F44B-D8DE-056A-E6D6F09AEC9C}"/>
          </ac:graphicFrameMkLst>
        </pc:graphicFrameChg>
      </pc:sldChg>
      <pc:sldChg chg="modSp new mod">
        <pc:chgData name="Vanraden, Paul - REE-ARS" userId="91602886-fe7f-4860-9714-56e67139aa92" providerId="ADAL" clId="{B7E3AB0A-D9C3-424F-9F53-4E9974FD1E2C}" dt="2023-09-08T15:58:24.366" v="4037" actId="20577"/>
        <pc:sldMkLst>
          <pc:docMk/>
          <pc:sldMk cId="2911566474" sldId="976"/>
        </pc:sldMkLst>
        <pc:spChg chg="mod">
          <ac:chgData name="Vanraden, Paul - REE-ARS" userId="91602886-fe7f-4860-9714-56e67139aa92" providerId="ADAL" clId="{B7E3AB0A-D9C3-424F-9F53-4E9974FD1E2C}" dt="2023-09-07T12:33:48.898" v="2231" actId="20577"/>
          <ac:spMkLst>
            <pc:docMk/>
            <pc:sldMk cId="2911566474" sldId="976"/>
            <ac:spMk id="2" creationId="{44C9FAC0-71A3-050D-3A31-441503C659BA}"/>
          </ac:spMkLst>
        </pc:spChg>
        <pc:spChg chg="mod">
          <ac:chgData name="Vanraden, Paul - REE-ARS" userId="91602886-fe7f-4860-9714-56e67139aa92" providerId="ADAL" clId="{B7E3AB0A-D9C3-424F-9F53-4E9974FD1E2C}" dt="2023-09-08T15:58:24.366" v="4037" actId="20577"/>
          <ac:spMkLst>
            <pc:docMk/>
            <pc:sldMk cId="2911566474" sldId="976"/>
            <ac:spMk id="3" creationId="{A2F8815B-55F9-5CC2-E854-A477A52721B2}"/>
          </ac:spMkLst>
        </pc:spChg>
      </pc:sldChg>
      <pc:sldChg chg="new del">
        <pc:chgData name="Vanraden, Paul - REE-ARS" userId="91602886-fe7f-4860-9714-56e67139aa92" providerId="ADAL" clId="{B7E3AB0A-D9C3-424F-9F53-4E9974FD1E2C}" dt="2023-09-08T13:50:40.353" v="3506" actId="47"/>
        <pc:sldMkLst>
          <pc:docMk/>
          <pc:sldMk cId="715955661" sldId="977"/>
        </pc:sldMkLst>
      </pc:sldChg>
      <pc:sldChg chg="addSp delSp modSp new mod">
        <pc:chgData name="Vanraden, Paul - REE-ARS" userId="91602886-fe7f-4860-9714-56e67139aa92" providerId="ADAL" clId="{B7E3AB0A-D9C3-424F-9F53-4E9974FD1E2C}" dt="2023-09-08T14:12:02.850" v="3588" actId="207"/>
        <pc:sldMkLst>
          <pc:docMk/>
          <pc:sldMk cId="476249194" sldId="978"/>
        </pc:sldMkLst>
        <pc:spChg chg="mod">
          <ac:chgData name="Vanraden, Paul - REE-ARS" userId="91602886-fe7f-4860-9714-56e67139aa92" providerId="ADAL" clId="{B7E3AB0A-D9C3-424F-9F53-4E9974FD1E2C}" dt="2023-09-08T13:23:09.228" v="3199" actId="20577"/>
          <ac:spMkLst>
            <pc:docMk/>
            <pc:sldMk cId="476249194" sldId="978"/>
            <ac:spMk id="2" creationId="{3E9E1F73-A9C3-FBBB-CE54-B91A644FD257}"/>
          </ac:spMkLst>
        </pc:spChg>
        <pc:spChg chg="mod">
          <ac:chgData name="Vanraden, Paul - REE-ARS" userId="91602886-fe7f-4860-9714-56e67139aa92" providerId="ADAL" clId="{B7E3AB0A-D9C3-424F-9F53-4E9974FD1E2C}" dt="2023-09-08T14:12:02.850" v="3588" actId="207"/>
          <ac:spMkLst>
            <pc:docMk/>
            <pc:sldMk cId="476249194" sldId="978"/>
            <ac:spMk id="3" creationId="{CA380CF9-2747-1DAE-0253-80561BA970B2}"/>
          </ac:spMkLst>
        </pc:spChg>
        <pc:spChg chg="del">
          <ac:chgData name="Vanraden, Paul - REE-ARS" userId="91602886-fe7f-4860-9714-56e67139aa92" providerId="ADAL" clId="{B7E3AB0A-D9C3-424F-9F53-4E9974FD1E2C}" dt="2023-09-08T13:21:08.841" v="3131"/>
          <ac:spMkLst>
            <pc:docMk/>
            <pc:sldMk cId="476249194" sldId="978"/>
            <ac:spMk id="4" creationId="{D2928E94-F003-8E85-1AC5-0352349DBEF3}"/>
          </ac:spMkLst>
        </pc:spChg>
        <pc:picChg chg="add mod">
          <ac:chgData name="Vanraden, Paul - REE-ARS" userId="91602886-fe7f-4860-9714-56e67139aa92" providerId="ADAL" clId="{B7E3AB0A-D9C3-424F-9F53-4E9974FD1E2C}" dt="2023-09-08T13:21:08.841" v="3131"/>
          <ac:picMkLst>
            <pc:docMk/>
            <pc:sldMk cId="476249194" sldId="978"/>
            <ac:picMk id="5" creationId="{881FD0E9-274C-60E7-0A7B-A0EB7572EAA9}"/>
          </ac:picMkLst>
        </pc:picChg>
      </pc:sldChg>
      <pc:sldMasterChg chg="modSp mod">
        <pc:chgData name="Vanraden, Paul - REE-ARS" userId="91602886-fe7f-4860-9714-56e67139aa92" providerId="ADAL" clId="{B7E3AB0A-D9C3-424F-9F53-4E9974FD1E2C}" dt="2023-09-06T16:31:59.726" v="67" actId="20577"/>
        <pc:sldMasterMkLst>
          <pc:docMk/>
          <pc:sldMasterMk cId="2820244169" sldId="2147483660"/>
        </pc:sldMasterMkLst>
        <pc:spChg chg="mod">
          <ac:chgData name="Vanraden, Paul - REE-ARS" userId="91602886-fe7f-4860-9714-56e67139aa92" providerId="ADAL" clId="{B7E3AB0A-D9C3-424F-9F53-4E9974FD1E2C}" dt="2023-09-06T16:31:59.726" v="67" actId="20577"/>
          <ac:spMkLst>
            <pc:docMk/>
            <pc:sldMasterMk cId="2820244169" sldId="2147483660"/>
            <ac:spMk id="13" creationId="{00000000-0000-0000-0000-000000000000}"/>
          </ac:spMkLst>
        </pc:spChg>
      </pc:sldMasterChg>
      <pc:sldMasterChg chg="del delSldLayout">
        <pc:chgData name="Vanraden, Paul - REE-ARS" userId="91602886-fe7f-4860-9714-56e67139aa92" providerId="ADAL" clId="{B7E3AB0A-D9C3-424F-9F53-4E9974FD1E2C}" dt="2023-09-06T16:22:52.634" v="5" actId="700"/>
        <pc:sldMasterMkLst>
          <pc:docMk/>
          <pc:sldMasterMk cId="477966395" sldId="2147483679"/>
        </pc:sldMasterMkLst>
        <pc:sldLayoutChg chg="del">
          <pc:chgData name="Vanraden, Paul - REE-ARS" userId="91602886-fe7f-4860-9714-56e67139aa92" providerId="ADAL" clId="{B7E3AB0A-D9C3-424F-9F53-4E9974FD1E2C}" dt="2023-09-06T16:22:52.634" v="5" actId="700"/>
          <pc:sldLayoutMkLst>
            <pc:docMk/>
            <pc:sldMasterMk cId="477966395" sldId="2147483679"/>
            <pc:sldLayoutMk cId="778216535" sldId="2147483680"/>
          </pc:sldLayoutMkLst>
        </pc:sldLayoutChg>
        <pc:sldLayoutChg chg="del">
          <pc:chgData name="Vanraden, Paul - REE-ARS" userId="91602886-fe7f-4860-9714-56e67139aa92" providerId="ADAL" clId="{B7E3AB0A-D9C3-424F-9F53-4E9974FD1E2C}" dt="2023-09-06T16:22:52.634" v="5" actId="700"/>
          <pc:sldLayoutMkLst>
            <pc:docMk/>
            <pc:sldMasterMk cId="477966395" sldId="2147483679"/>
            <pc:sldLayoutMk cId="2437067946" sldId="2147483681"/>
          </pc:sldLayoutMkLst>
        </pc:sldLayoutChg>
        <pc:sldLayoutChg chg="del">
          <pc:chgData name="Vanraden, Paul - REE-ARS" userId="91602886-fe7f-4860-9714-56e67139aa92" providerId="ADAL" clId="{B7E3AB0A-D9C3-424F-9F53-4E9974FD1E2C}" dt="2023-09-06T16:22:52.634" v="5" actId="700"/>
          <pc:sldLayoutMkLst>
            <pc:docMk/>
            <pc:sldMasterMk cId="477966395" sldId="2147483679"/>
            <pc:sldLayoutMk cId="3514462404" sldId="2147483682"/>
          </pc:sldLayoutMkLst>
        </pc:sldLayoutChg>
        <pc:sldLayoutChg chg="del">
          <pc:chgData name="Vanraden, Paul - REE-ARS" userId="91602886-fe7f-4860-9714-56e67139aa92" providerId="ADAL" clId="{B7E3AB0A-D9C3-424F-9F53-4E9974FD1E2C}" dt="2023-09-06T16:22:52.634" v="5" actId="700"/>
          <pc:sldLayoutMkLst>
            <pc:docMk/>
            <pc:sldMasterMk cId="477966395" sldId="2147483679"/>
            <pc:sldLayoutMk cId="3193451692" sldId="2147483683"/>
          </pc:sldLayoutMkLst>
        </pc:sldLayoutChg>
        <pc:sldLayoutChg chg="del">
          <pc:chgData name="Vanraden, Paul - REE-ARS" userId="91602886-fe7f-4860-9714-56e67139aa92" providerId="ADAL" clId="{B7E3AB0A-D9C3-424F-9F53-4E9974FD1E2C}" dt="2023-09-06T16:22:52.634" v="5" actId="700"/>
          <pc:sldLayoutMkLst>
            <pc:docMk/>
            <pc:sldMasterMk cId="477966395" sldId="2147483679"/>
            <pc:sldLayoutMk cId="2609919157" sldId="2147483684"/>
          </pc:sldLayoutMkLst>
        </pc:sldLayoutChg>
        <pc:sldLayoutChg chg="del">
          <pc:chgData name="Vanraden, Paul - REE-ARS" userId="91602886-fe7f-4860-9714-56e67139aa92" providerId="ADAL" clId="{B7E3AB0A-D9C3-424F-9F53-4E9974FD1E2C}" dt="2023-09-06T16:22:52.634" v="5" actId="700"/>
          <pc:sldLayoutMkLst>
            <pc:docMk/>
            <pc:sldMasterMk cId="477966395" sldId="2147483679"/>
            <pc:sldLayoutMk cId="232438875" sldId="2147483685"/>
          </pc:sldLayoutMkLst>
        </pc:sldLayoutChg>
        <pc:sldLayoutChg chg="del">
          <pc:chgData name="Vanraden, Paul - REE-ARS" userId="91602886-fe7f-4860-9714-56e67139aa92" providerId="ADAL" clId="{B7E3AB0A-D9C3-424F-9F53-4E9974FD1E2C}" dt="2023-09-06T16:22:52.634" v="5" actId="700"/>
          <pc:sldLayoutMkLst>
            <pc:docMk/>
            <pc:sldMasterMk cId="477966395" sldId="2147483679"/>
            <pc:sldLayoutMk cId="765894638" sldId="2147483686"/>
          </pc:sldLayoutMkLst>
        </pc:sldLayoutChg>
        <pc:sldLayoutChg chg="del">
          <pc:chgData name="Vanraden, Paul - REE-ARS" userId="91602886-fe7f-4860-9714-56e67139aa92" providerId="ADAL" clId="{B7E3AB0A-D9C3-424F-9F53-4E9974FD1E2C}" dt="2023-09-06T16:22:52.634" v="5" actId="700"/>
          <pc:sldLayoutMkLst>
            <pc:docMk/>
            <pc:sldMasterMk cId="477966395" sldId="2147483679"/>
            <pc:sldLayoutMk cId="3454944559" sldId="2147483687"/>
          </pc:sldLayoutMkLst>
        </pc:sldLayoutChg>
        <pc:sldLayoutChg chg="del">
          <pc:chgData name="Vanraden, Paul - REE-ARS" userId="91602886-fe7f-4860-9714-56e67139aa92" providerId="ADAL" clId="{B7E3AB0A-D9C3-424F-9F53-4E9974FD1E2C}" dt="2023-09-06T16:22:52.634" v="5" actId="700"/>
          <pc:sldLayoutMkLst>
            <pc:docMk/>
            <pc:sldMasterMk cId="477966395" sldId="2147483679"/>
            <pc:sldLayoutMk cId="2747679533" sldId="2147483688"/>
          </pc:sldLayoutMkLst>
        </pc:sldLayoutChg>
        <pc:sldLayoutChg chg="del">
          <pc:chgData name="Vanraden, Paul - REE-ARS" userId="91602886-fe7f-4860-9714-56e67139aa92" providerId="ADAL" clId="{B7E3AB0A-D9C3-424F-9F53-4E9974FD1E2C}" dt="2023-09-06T16:22:52.634" v="5" actId="700"/>
          <pc:sldLayoutMkLst>
            <pc:docMk/>
            <pc:sldMasterMk cId="477966395" sldId="2147483679"/>
            <pc:sldLayoutMk cId="1100252934" sldId="2147483689"/>
          </pc:sldLayoutMkLst>
        </pc:sldLayoutChg>
        <pc:sldLayoutChg chg="del">
          <pc:chgData name="Vanraden, Paul - REE-ARS" userId="91602886-fe7f-4860-9714-56e67139aa92" providerId="ADAL" clId="{B7E3AB0A-D9C3-424F-9F53-4E9974FD1E2C}" dt="2023-09-06T16:22:52.634" v="5" actId="700"/>
          <pc:sldLayoutMkLst>
            <pc:docMk/>
            <pc:sldMasterMk cId="477966395" sldId="2147483679"/>
            <pc:sldLayoutMk cId="1793910293" sldId="2147483690"/>
          </pc:sldLayoutMkLst>
        </pc:sldLayoutChg>
        <pc:sldLayoutChg chg="del">
          <pc:chgData name="Vanraden, Paul - REE-ARS" userId="91602886-fe7f-4860-9714-56e67139aa92" providerId="ADAL" clId="{B7E3AB0A-D9C3-424F-9F53-4E9974FD1E2C}" dt="2023-09-06T16:22:52.634" v="5" actId="700"/>
          <pc:sldLayoutMkLst>
            <pc:docMk/>
            <pc:sldMasterMk cId="477966395" sldId="2147483679"/>
            <pc:sldLayoutMk cId="3910046699" sldId="2147483691"/>
          </pc:sldLayoutMkLst>
        </pc:sldLayoutChg>
        <pc:sldLayoutChg chg="del">
          <pc:chgData name="Vanraden, Paul - REE-ARS" userId="91602886-fe7f-4860-9714-56e67139aa92" providerId="ADAL" clId="{B7E3AB0A-D9C3-424F-9F53-4E9974FD1E2C}" dt="2023-09-06T16:22:52.634" v="5" actId="700"/>
          <pc:sldLayoutMkLst>
            <pc:docMk/>
            <pc:sldMasterMk cId="477966395" sldId="2147483679"/>
            <pc:sldLayoutMk cId="2356729850" sldId="2147483692"/>
          </pc:sldLayoutMkLst>
        </pc:sldLayoutChg>
      </pc:sldMasterChg>
      <pc:sldMasterChg chg="del delSldLayout">
        <pc:chgData name="Vanraden, Paul - REE-ARS" userId="91602886-fe7f-4860-9714-56e67139aa92" providerId="ADAL" clId="{B7E3AB0A-D9C3-424F-9F53-4E9974FD1E2C}" dt="2023-09-06T20:28:59.572" v="1943" actId="47"/>
        <pc:sldMasterMkLst>
          <pc:docMk/>
          <pc:sldMasterMk cId="4234084488" sldId="2147483679"/>
        </pc:sldMasterMkLst>
        <pc:sldLayoutChg chg="del">
          <pc:chgData name="Vanraden, Paul - REE-ARS" userId="91602886-fe7f-4860-9714-56e67139aa92" providerId="ADAL" clId="{B7E3AB0A-D9C3-424F-9F53-4E9974FD1E2C}" dt="2023-09-06T20:28:59.572" v="1943" actId="47"/>
          <pc:sldLayoutMkLst>
            <pc:docMk/>
            <pc:sldMasterMk cId="4234084488" sldId="2147483679"/>
            <pc:sldLayoutMk cId="829874688" sldId="2147483680"/>
          </pc:sldLayoutMkLst>
        </pc:sldLayoutChg>
        <pc:sldLayoutChg chg="del">
          <pc:chgData name="Vanraden, Paul - REE-ARS" userId="91602886-fe7f-4860-9714-56e67139aa92" providerId="ADAL" clId="{B7E3AB0A-D9C3-424F-9F53-4E9974FD1E2C}" dt="2023-09-06T20:28:59.572" v="1943" actId="47"/>
          <pc:sldLayoutMkLst>
            <pc:docMk/>
            <pc:sldMasterMk cId="4234084488" sldId="2147483679"/>
            <pc:sldLayoutMk cId="1322270503" sldId="2147483681"/>
          </pc:sldLayoutMkLst>
        </pc:sldLayoutChg>
        <pc:sldLayoutChg chg="del">
          <pc:chgData name="Vanraden, Paul - REE-ARS" userId="91602886-fe7f-4860-9714-56e67139aa92" providerId="ADAL" clId="{B7E3AB0A-D9C3-424F-9F53-4E9974FD1E2C}" dt="2023-09-06T20:28:59.572" v="1943" actId="47"/>
          <pc:sldLayoutMkLst>
            <pc:docMk/>
            <pc:sldMasterMk cId="4234084488" sldId="2147483679"/>
            <pc:sldLayoutMk cId="2462521309" sldId="2147483682"/>
          </pc:sldLayoutMkLst>
        </pc:sldLayoutChg>
        <pc:sldLayoutChg chg="del">
          <pc:chgData name="Vanraden, Paul - REE-ARS" userId="91602886-fe7f-4860-9714-56e67139aa92" providerId="ADAL" clId="{B7E3AB0A-D9C3-424F-9F53-4E9974FD1E2C}" dt="2023-09-06T20:28:59.572" v="1943" actId="47"/>
          <pc:sldLayoutMkLst>
            <pc:docMk/>
            <pc:sldMasterMk cId="4234084488" sldId="2147483679"/>
            <pc:sldLayoutMk cId="2815047243" sldId="2147483683"/>
          </pc:sldLayoutMkLst>
        </pc:sldLayoutChg>
        <pc:sldLayoutChg chg="del">
          <pc:chgData name="Vanraden, Paul - REE-ARS" userId="91602886-fe7f-4860-9714-56e67139aa92" providerId="ADAL" clId="{B7E3AB0A-D9C3-424F-9F53-4E9974FD1E2C}" dt="2023-09-06T20:28:59.572" v="1943" actId="47"/>
          <pc:sldLayoutMkLst>
            <pc:docMk/>
            <pc:sldMasterMk cId="4234084488" sldId="2147483679"/>
            <pc:sldLayoutMk cId="2000242522" sldId="2147483684"/>
          </pc:sldLayoutMkLst>
        </pc:sldLayoutChg>
        <pc:sldLayoutChg chg="del">
          <pc:chgData name="Vanraden, Paul - REE-ARS" userId="91602886-fe7f-4860-9714-56e67139aa92" providerId="ADAL" clId="{B7E3AB0A-D9C3-424F-9F53-4E9974FD1E2C}" dt="2023-09-06T20:28:59.572" v="1943" actId="47"/>
          <pc:sldLayoutMkLst>
            <pc:docMk/>
            <pc:sldMasterMk cId="4234084488" sldId="2147483679"/>
            <pc:sldLayoutMk cId="1469728140" sldId="2147483685"/>
          </pc:sldLayoutMkLst>
        </pc:sldLayoutChg>
        <pc:sldLayoutChg chg="del">
          <pc:chgData name="Vanraden, Paul - REE-ARS" userId="91602886-fe7f-4860-9714-56e67139aa92" providerId="ADAL" clId="{B7E3AB0A-D9C3-424F-9F53-4E9974FD1E2C}" dt="2023-09-06T20:28:59.572" v="1943" actId="47"/>
          <pc:sldLayoutMkLst>
            <pc:docMk/>
            <pc:sldMasterMk cId="4234084488" sldId="2147483679"/>
            <pc:sldLayoutMk cId="4244982916" sldId="2147483686"/>
          </pc:sldLayoutMkLst>
        </pc:sldLayoutChg>
        <pc:sldLayoutChg chg="del">
          <pc:chgData name="Vanraden, Paul - REE-ARS" userId="91602886-fe7f-4860-9714-56e67139aa92" providerId="ADAL" clId="{B7E3AB0A-D9C3-424F-9F53-4E9974FD1E2C}" dt="2023-09-06T20:28:59.572" v="1943" actId="47"/>
          <pc:sldLayoutMkLst>
            <pc:docMk/>
            <pc:sldMasterMk cId="4234084488" sldId="2147483679"/>
            <pc:sldLayoutMk cId="1132486363" sldId="2147483687"/>
          </pc:sldLayoutMkLst>
        </pc:sldLayoutChg>
        <pc:sldLayoutChg chg="del">
          <pc:chgData name="Vanraden, Paul - REE-ARS" userId="91602886-fe7f-4860-9714-56e67139aa92" providerId="ADAL" clId="{B7E3AB0A-D9C3-424F-9F53-4E9974FD1E2C}" dt="2023-09-06T20:28:59.572" v="1943" actId="47"/>
          <pc:sldLayoutMkLst>
            <pc:docMk/>
            <pc:sldMasterMk cId="4234084488" sldId="2147483679"/>
            <pc:sldLayoutMk cId="3920051907" sldId="2147483688"/>
          </pc:sldLayoutMkLst>
        </pc:sldLayoutChg>
        <pc:sldLayoutChg chg="del">
          <pc:chgData name="Vanraden, Paul - REE-ARS" userId="91602886-fe7f-4860-9714-56e67139aa92" providerId="ADAL" clId="{B7E3AB0A-D9C3-424F-9F53-4E9974FD1E2C}" dt="2023-09-06T20:28:59.572" v="1943" actId="47"/>
          <pc:sldLayoutMkLst>
            <pc:docMk/>
            <pc:sldMasterMk cId="4234084488" sldId="2147483679"/>
            <pc:sldLayoutMk cId="3867239569" sldId="2147483689"/>
          </pc:sldLayoutMkLst>
        </pc:sldLayoutChg>
        <pc:sldLayoutChg chg="del">
          <pc:chgData name="Vanraden, Paul - REE-ARS" userId="91602886-fe7f-4860-9714-56e67139aa92" providerId="ADAL" clId="{B7E3AB0A-D9C3-424F-9F53-4E9974FD1E2C}" dt="2023-09-06T20:28:59.572" v="1943" actId="47"/>
          <pc:sldLayoutMkLst>
            <pc:docMk/>
            <pc:sldMasterMk cId="4234084488" sldId="2147483679"/>
            <pc:sldLayoutMk cId="408033576" sldId="2147483690"/>
          </pc:sldLayoutMkLst>
        </pc:sldLayoutChg>
        <pc:sldLayoutChg chg="del">
          <pc:chgData name="Vanraden, Paul - REE-ARS" userId="91602886-fe7f-4860-9714-56e67139aa92" providerId="ADAL" clId="{B7E3AB0A-D9C3-424F-9F53-4E9974FD1E2C}" dt="2023-09-06T20:28:59.572" v="1943" actId="47"/>
          <pc:sldLayoutMkLst>
            <pc:docMk/>
            <pc:sldMasterMk cId="4234084488" sldId="2147483679"/>
            <pc:sldLayoutMk cId="158531167" sldId="2147483691"/>
          </pc:sldLayoutMkLst>
        </pc:sldLayoutChg>
        <pc:sldLayoutChg chg="del">
          <pc:chgData name="Vanraden, Paul - REE-ARS" userId="91602886-fe7f-4860-9714-56e67139aa92" providerId="ADAL" clId="{B7E3AB0A-D9C3-424F-9F53-4E9974FD1E2C}" dt="2023-09-06T20:28:59.572" v="1943" actId="47"/>
          <pc:sldLayoutMkLst>
            <pc:docMk/>
            <pc:sldMasterMk cId="4234084488" sldId="2147483679"/>
            <pc:sldLayoutMk cId="222296104" sldId="2147483692"/>
          </pc:sldLayoutMkLst>
        </pc:sldLayoutChg>
      </pc:sldMasterChg>
    </pc:docChg>
  </pc:docChgLst>
  <pc:docChgLst>
    <pc:chgData name="Vanraden, Paul - REE-ARS" userId="91602886-fe7f-4860-9714-56e67139aa92" providerId="ADAL" clId="{B222569C-9884-44D4-B5D6-D413559E3B96}"/>
    <pc:docChg chg="undo custSel addSld delSld modSld sldOrd">
      <pc:chgData name="Vanraden, Paul - REE-ARS" userId="91602886-fe7f-4860-9714-56e67139aa92" providerId="ADAL" clId="{B222569C-9884-44D4-B5D6-D413559E3B96}" dt="2023-08-14T19:48:57.819" v="5"/>
      <pc:docMkLst>
        <pc:docMk/>
      </pc:docMkLst>
      <pc:sldChg chg="modSp new mod ord">
        <pc:chgData name="Vanraden, Paul - REE-ARS" userId="91602886-fe7f-4860-9714-56e67139aa92" providerId="ADAL" clId="{B222569C-9884-44D4-B5D6-D413559E3B96}" dt="2023-08-14T19:48:57.819" v="5"/>
        <pc:sldMkLst>
          <pc:docMk/>
          <pc:sldMk cId="741094092" sldId="962"/>
        </pc:sldMkLst>
        <pc:spChg chg="mod">
          <ac:chgData name="Vanraden, Paul - REE-ARS" userId="91602886-fe7f-4860-9714-56e67139aa92" providerId="ADAL" clId="{B222569C-9884-44D4-B5D6-D413559E3B96}" dt="2023-08-14T19:48:48.741" v="3"/>
          <ac:spMkLst>
            <pc:docMk/>
            <pc:sldMk cId="741094092" sldId="962"/>
            <ac:spMk id="3" creationId="{4C151AAA-FEAB-F9DD-7D69-DBCA59546675}"/>
          </ac:spMkLst>
        </pc:spChg>
      </pc:sldChg>
      <pc:sldChg chg="new del">
        <pc:chgData name="Vanraden, Paul - REE-ARS" userId="91602886-fe7f-4860-9714-56e67139aa92" providerId="ADAL" clId="{B222569C-9884-44D4-B5D6-D413559E3B96}" dt="2023-08-14T19:48:19.332" v="1" actId="680"/>
        <pc:sldMkLst>
          <pc:docMk/>
          <pc:sldMk cId="1538441044" sldId="9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CED0D-9AF8-4FA7-BB84-D1C62BF6949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1C490-2F95-40B3-8620-BCE1FBD41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4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80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B897B-2C03-AE41-8B50-130063A061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ttrocento Sans"/>
                <a:ea typeface="+mn-ea"/>
                <a:cs typeface="+mn-cs"/>
              </a:rPr>
              <a:pPr marL="0" marR="0" lvl="0" indent="0" algn="r" defTabSz="1088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attrocento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4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341120"/>
            <a:ext cx="11216640" cy="48768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51896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188720"/>
            <a:ext cx="11216640" cy="5120640"/>
          </a:xfrm>
        </p:spPr>
        <p:txBody>
          <a:bodyPr/>
          <a:lstStyle>
            <a:lvl1pPr marL="274320" indent="-274320">
              <a:defRPr sz="2700"/>
            </a:lvl1pPr>
            <a:lvl2pPr marL="685800">
              <a:defRPr sz="2700"/>
            </a:lvl2pPr>
            <a:lvl3pPr marL="960120" indent="-274320"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360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66160"/>
            <a:ext cx="10363200" cy="274320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042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4708-2FA4-724D-A356-7A05EFFD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14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3027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8_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56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1153-05AD-4002-A92A-760F086A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709209D-CE53-438F-A409-5397923C404E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219200" y="1600200"/>
            <a:ext cx="97536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4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341120"/>
            <a:ext cx="11338560" cy="2585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02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83560"/>
            <a:ext cx="10363200" cy="329184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27432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292741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219200"/>
            <a:ext cx="5364480" cy="512064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73327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181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85323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 descr="Picture 10"/>
          <p:cNvPicPr>
            <a:picLocks noChangeAspect="1"/>
          </p:cNvPicPr>
          <p:nvPr/>
        </p:nvPicPr>
        <p:blipFill>
          <a:blip r:embed="rId2"/>
          <a:srcRect r="1468"/>
          <a:stretch>
            <a:fillRect/>
          </a:stretch>
        </p:blipFill>
        <p:spPr>
          <a:xfrm>
            <a:off x="10419008" y="5484119"/>
            <a:ext cx="1285313" cy="891625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Rectangle 6"/>
          <p:cNvSpPr/>
          <p:nvPr/>
        </p:nvSpPr>
        <p:spPr>
          <a:xfrm>
            <a:off x="0" y="0"/>
            <a:ext cx="12192000" cy="853439"/>
          </a:xfrm>
          <a:prstGeom prst="rect">
            <a:avLst/>
          </a:prstGeom>
          <a:solidFill>
            <a:srgbClr val="1B15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3" y="5400700"/>
            <a:ext cx="1829952" cy="1293174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6"/>
          <p:cNvSpPr/>
          <p:nvPr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rgbClr val="18145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  <a:prstGeom prst="rect">
            <a:avLst/>
          </a:prstGeom>
        </p:spPr>
        <p:txBody>
          <a:bodyPr/>
          <a:lstStyle>
            <a:lvl1pPr>
              <a:lnSpc>
                <a:spcPts val="6100"/>
              </a:lnSpc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14400" y="3566159"/>
            <a:ext cx="10363200" cy="274320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SzTx/>
              <a:buFontTx/>
              <a:buNone/>
            </a:lvl1pPr>
            <a:lvl2pPr>
              <a:spcBef>
                <a:spcPts val="0"/>
              </a:spcBef>
              <a:buFontTx/>
            </a:lvl2pPr>
            <a:lvl3pPr>
              <a:spcBef>
                <a:spcPts val="0"/>
              </a:spcBef>
              <a:buFontTx/>
              <a:buChar char="•"/>
            </a:lvl3pPr>
            <a:lvl4pPr marL="2133547" indent="-304792">
              <a:spcBef>
                <a:spcPts val="0"/>
              </a:spcBef>
              <a:buFontTx/>
            </a:lvl4pPr>
            <a:lvl5pPr marL="2743131" indent="-304792">
              <a:spcBef>
                <a:spcPts val="0"/>
              </a:spcBef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89885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rcRect r="1468"/>
          <a:stretch>
            <a:fillRect/>
          </a:stretch>
        </p:blipFill>
        <p:spPr>
          <a:xfrm>
            <a:off x="10419008" y="5484119"/>
            <a:ext cx="1285313" cy="891625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Rectangle 6"/>
          <p:cNvSpPr/>
          <p:nvPr/>
        </p:nvSpPr>
        <p:spPr>
          <a:xfrm>
            <a:off x="0" y="0"/>
            <a:ext cx="12192000" cy="853439"/>
          </a:xfrm>
          <a:prstGeom prst="rect">
            <a:avLst/>
          </a:prstGeom>
          <a:solidFill>
            <a:srgbClr val="1B15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3" y="5400700"/>
            <a:ext cx="1829952" cy="1293174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2919" y="1188719"/>
            <a:ext cx="5364481" cy="512064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905423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IP-2018_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0" descr="Picture 10"/>
          <p:cNvPicPr>
            <a:picLocks noChangeAspect="1"/>
          </p:cNvPicPr>
          <p:nvPr/>
        </p:nvPicPr>
        <p:blipFill>
          <a:blip r:embed="rId2"/>
          <a:srcRect r="1468"/>
          <a:stretch>
            <a:fillRect/>
          </a:stretch>
        </p:blipFill>
        <p:spPr>
          <a:xfrm>
            <a:off x="10419008" y="5484119"/>
            <a:ext cx="1285313" cy="891625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Rectangle 6"/>
          <p:cNvSpPr/>
          <p:nvPr/>
        </p:nvSpPr>
        <p:spPr>
          <a:xfrm>
            <a:off x="0" y="0"/>
            <a:ext cx="12192000" cy="853439"/>
          </a:xfrm>
          <a:prstGeom prst="rect">
            <a:avLst/>
          </a:prstGeom>
          <a:solidFill>
            <a:srgbClr val="1B15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0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3" y="5400700"/>
            <a:ext cx="1829952" cy="1293174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603380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6"/>
          <p:cNvSpPr/>
          <p:nvPr/>
        </p:nvSpPr>
        <p:spPr>
          <a:xfrm>
            <a:off x="0" y="0"/>
            <a:ext cx="12192000" cy="853439"/>
          </a:xfrm>
          <a:prstGeom prst="rect">
            <a:avLst/>
          </a:prstGeom>
          <a:solidFill>
            <a:srgbClr val="1B15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" name="Rectangle 9"/>
          <p:cNvSpPr/>
          <p:nvPr/>
        </p:nvSpPr>
        <p:spPr>
          <a:xfrm>
            <a:off x="0" y="15"/>
            <a:ext cx="12192000" cy="5204985"/>
          </a:xfrm>
          <a:prstGeom prst="rect">
            <a:avLst/>
          </a:prstGeom>
          <a:solidFill>
            <a:srgbClr val="1B154B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9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pPr>
            <a:endParaRPr/>
          </a:p>
        </p:txBody>
      </p:sp>
      <p:sp>
        <p:nvSpPr>
          <p:cNvPr id="60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914400" y="1364644"/>
            <a:ext cx="10363200" cy="1470026"/>
          </a:xfrm>
          <a:prstGeom prst="rect">
            <a:avLst/>
          </a:prstGeom>
        </p:spPr>
        <p:txBody>
          <a:bodyPr/>
          <a:lstStyle>
            <a:lvl1pPr algn="ctr">
              <a:defRPr sz="5000"/>
            </a:lvl1pPr>
          </a:lstStyle>
          <a:p>
            <a:r>
              <a:t>CLICK TO EDIT MASTER TITLE STYLE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325860"/>
            <a:ext cx="8534400" cy="97602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900">
                <a:solidFill>
                  <a:srgbClr val="FFFFFF"/>
                </a:solidFill>
              </a:defRPr>
            </a:lvl1pPr>
            <a:lvl2pPr marL="0" indent="542274" algn="ctr">
              <a:buSzTx/>
              <a:buFontTx/>
              <a:buNone/>
              <a:defRPr sz="2900">
                <a:solidFill>
                  <a:srgbClr val="FFFFFF"/>
                </a:solidFill>
              </a:defRPr>
            </a:lvl2pPr>
            <a:lvl3pPr marL="0" indent="1084543" algn="ctr">
              <a:buSzTx/>
              <a:buFontTx/>
              <a:buNone/>
              <a:defRPr sz="2900">
                <a:solidFill>
                  <a:srgbClr val="FFFFFF"/>
                </a:solidFill>
              </a:defRPr>
            </a:lvl3pPr>
            <a:lvl4pPr marL="0" indent="1626816" algn="ctr">
              <a:buSzTx/>
              <a:buFontTx/>
              <a:buNone/>
              <a:defRPr sz="2900">
                <a:solidFill>
                  <a:srgbClr val="FFFFFF"/>
                </a:solidFill>
              </a:defRPr>
            </a:lvl4pPr>
            <a:lvl5pPr marL="0" indent="2169086" algn="ctr">
              <a:buSzTx/>
              <a:buFontTx/>
              <a:buNone/>
              <a:defRPr sz="29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64" name="Group 6"/>
          <p:cNvGrpSpPr/>
          <p:nvPr/>
        </p:nvGrpSpPr>
        <p:grpSpPr>
          <a:xfrm>
            <a:off x="2402917" y="3338805"/>
            <a:ext cx="7495107" cy="68264"/>
            <a:chOff x="0" y="0"/>
            <a:chExt cx="7495106" cy="68263"/>
          </a:xfrm>
        </p:grpSpPr>
        <p:sp>
          <p:nvSpPr>
            <p:cNvPr id="62" name="Straight Connector 7"/>
            <p:cNvSpPr/>
            <p:nvPr/>
          </p:nvSpPr>
          <p:spPr>
            <a:xfrm>
              <a:off x="0" y="68263"/>
              <a:ext cx="749510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" name="Straight Connector 8"/>
            <p:cNvSpPr/>
            <p:nvPr/>
          </p:nvSpPr>
          <p:spPr>
            <a:xfrm>
              <a:off x="0" y="0"/>
              <a:ext cx="7495107" cy="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65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494" y="4953201"/>
            <a:ext cx="3018525" cy="2131714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61928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6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341120"/>
            <a:ext cx="1121664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67" b="1" dirty="0">
                <a:solidFill>
                  <a:schemeClr val="bg1"/>
                </a:solidFill>
              </a:rPr>
              <a:t>Meeting,  Location, Date (</a:t>
            </a:r>
            <a:fld id="{15B3028D-9398-4C32-B664-7BB0AE0371BF}" type="slidenum">
              <a:rPr lang="en-US" sz="1067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067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78240" y="6673278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67" b="1" dirty="0">
                <a:solidFill>
                  <a:schemeClr val="bg1"/>
                </a:solidFill>
              </a:rPr>
              <a:t>Presenter</a:t>
            </a: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67" b="1" dirty="0">
                <a:solidFill>
                  <a:schemeClr val="bg1"/>
                </a:solidFill>
              </a:rPr>
              <a:t>Symposium for Esa Mäntysaari, </a:t>
            </a:r>
            <a:r>
              <a:rPr lang="en-US" sz="1067" b="1" dirty="0" err="1">
                <a:solidFill>
                  <a:schemeClr val="bg1"/>
                </a:solidFill>
              </a:rPr>
              <a:t>Jokioinen</a:t>
            </a:r>
            <a:r>
              <a:rPr lang="en-US" sz="1067" b="1" dirty="0">
                <a:solidFill>
                  <a:schemeClr val="bg1"/>
                </a:solidFill>
              </a:rPr>
              <a:t>, Finland, September 13 2023 (</a:t>
            </a:r>
            <a:fld id="{15B3028D-9398-4C32-B664-7BB0AE0371BF}" type="slidenum">
              <a:rPr lang="en-US" sz="1067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067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778240" y="6673279"/>
            <a:ext cx="2682240" cy="16421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067" b="1" dirty="0">
                <a:solidFill>
                  <a:schemeClr val="bg1"/>
                </a:solidFill>
              </a:rPr>
              <a:t>VanRaden</a:t>
            </a:r>
          </a:p>
        </p:txBody>
      </p:sp>
    </p:spTree>
    <p:extLst>
      <p:ext uri="{BB962C8B-B14F-4D97-AF65-F5344CB8AC3E}">
        <p14:creationId xmlns:p14="http://schemas.microsoft.com/office/powerpoint/2010/main" val="282024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78875" indent="-378875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Symbol" pitchFamily="18" charset="2"/>
        <a:buChar char="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40296" indent="-380990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Arial" pitchFamily="34" charset="0"/>
        <a:buChar char="–"/>
        <a:tabLst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38738" indent="-298443" algn="l" defTabSz="1219170" rtl="0" eaLnBrk="1" latinLnBrk="0" hangingPunct="1">
        <a:lnSpc>
          <a:spcPts val="3333"/>
        </a:lnSpc>
        <a:spcBef>
          <a:spcPts val="0"/>
        </a:spcBef>
        <a:spcAft>
          <a:spcPts val="1600"/>
        </a:spcAft>
        <a:buFont typeface="Calibri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icture 10"/>
          <p:cNvPicPr>
            <a:picLocks noChangeAspect="1"/>
          </p:cNvPicPr>
          <p:nvPr/>
        </p:nvPicPr>
        <p:blipFill>
          <a:blip r:embed="rId7"/>
          <a:srcRect r="1468"/>
          <a:stretch>
            <a:fillRect/>
          </a:stretch>
        </p:blipFill>
        <p:spPr>
          <a:xfrm>
            <a:off x="10419008" y="5484119"/>
            <a:ext cx="1285313" cy="8916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6"/>
          <p:cNvSpPr/>
          <p:nvPr/>
        </p:nvSpPr>
        <p:spPr>
          <a:xfrm>
            <a:off x="0" y="0"/>
            <a:ext cx="12192000" cy="853439"/>
          </a:xfrm>
          <a:prstGeom prst="rect">
            <a:avLst/>
          </a:prstGeom>
          <a:solidFill>
            <a:srgbClr val="1B15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Picture 8" descr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103" y="5400700"/>
            <a:ext cx="1829952" cy="129317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87680" y="121920"/>
            <a:ext cx="11216641" cy="639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487680" y="1188719"/>
            <a:ext cx="11216641" cy="5120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73525" y="6429425"/>
            <a:ext cx="284372" cy="28080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549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ransition spd="med"/>
  <p:txStyles>
    <p:titleStyle>
      <a:lvl1pPr marL="0" marR="0" indent="0" algn="l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74320" marR="0" indent="-274320" algn="l" defTabSz="1219169" rtl="0" latinLnBrk="0">
        <a:lnSpc>
          <a:spcPts val="2800"/>
        </a:lnSpc>
        <a:spcBef>
          <a:spcPts val="2400"/>
        </a:spcBef>
        <a:spcAft>
          <a:spcPts val="0"/>
        </a:spcAft>
        <a:buClrTx/>
        <a:buSzPct val="100000"/>
        <a:buFont typeface="Symbol"/>
        <a:buChar char="·"/>
        <a:tabLst/>
        <a:defRPr sz="27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85800" marR="0" indent="-320040" algn="l" defTabSz="1219169" rtl="0" latinLnBrk="0">
        <a:lnSpc>
          <a:spcPts val="2800"/>
        </a:lnSpc>
        <a:spcBef>
          <a:spcPts val="2400"/>
        </a:spcBef>
        <a:spcAft>
          <a:spcPts val="0"/>
        </a:spcAft>
        <a:buClrTx/>
        <a:buSzPct val="100000"/>
        <a:buFont typeface="Symbol"/>
        <a:buChar char="–"/>
        <a:tabLst/>
        <a:defRPr sz="27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60119" marR="0" indent="-274319" algn="l" defTabSz="1219169" rtl="0" latinLnBrk="0">
        <a:lnSpc>
          <a:spcPts val="2800"/>
        </a:lnSpc>
        <a:spcBef>
          <a:spcPts val="2400"/>
        </a:spcBef>
        <a:spcAft>
          <a:spcPts val="0"/>
        </a:spcAft>
        <a:buClrTx/>
        <a:buSzPct val="100000"/>
        <a:buFont typeface="Symbol"/>
        <a:buChar char="·"/>
        <a:tabLst/>
        <a:defRPr sz="27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171646" marR="0" indent="-342891" algn="l" defTabSz="1219169" rtl="0" latinLnBrk="0">
        <a:lnSpc>
          <a:spcPts val="2800"/>
        </a:lnSpc>
        <a:spcBef>
          <a:spcPts val="2400"/>
        </a:spcBef>
        <a:spcAft>
          <a:spcPts val="0"/>
        </a:spcAft>
        <a:buClrTx/>
        <a:buSzPct val="100000"/>
        <a:buFont typeface="Symbol"/>
        <a:buChar char="–"/>
        <a:tabLst/>
        <a:defRPr sz="27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781230" marR="0" indent="-342891" algn="l" defTabSz="1219169" rtl="0" latinLnBrk="0">
        <a:lnSpc>
          <a:spcPts val="2800"/>
        </a:lnSpc>
        <a:spcBef>
          <a:spcPts val="2400"/>
        </a:spcBef>
        <a:spcAft>
          <a:spcPts val="0"/>
        </a:spcAft>
        <a:buClrTx/>
        <a:buSzPct val="100000"/>
        <a:buFont typeface="Symbol"/>
        <a:buChar char="»"/>
        <a:tabLst/>
        <a:defRPr sz="27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390814" marR="0" indent="-342890" algn="l" defTabSz="1219169" rtl="0" latinLnBrk="0">
        <a:lnSpc>
          <a:spcPts val="2800"/>
        </a:lnSpc>
        <a:spcBef>
          <a:spcPts val="2400"/>
        </a:spcBef>
        <a:spcAft>
          <a:spcPts val="0"/>
        </a:spcAft>
        <a:buClrTx/>
        <a:buSzPct val="100000"/>
        <a:buFont typeface="Symbol"/>
        <a:buChar char="·"/>
        <a:tabLst/>
        <a:defRPr sz="27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4000400" marR="0" indent="-342890" algn="l" defTabSz="1219169" rtl="0" latinLnBrk="0">
        <a:lnSpc>
          <a:spcPts val="2800"/>
        </a:lnSpc>
        <a:spcBef>
          <a:spcPts val="2400"/>
        </a:spcBef>
        <a:spcAft>
          <a:spcPts val="0"/>
        </a:spcAft>
        <a:buClrTx/>
        <a:buSzPct val="100000"/>
        <a:buFont typeface="Symbol"/>
        <a:buChar char="·"/>
        <a:tabLst/>
        <a:defRPr sz="27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609984" marR="0" indent="-342890" algn="l" defTabSz="1219169" rtl="0" latinLnBrk="0">
        <a:lnSpc>
          <a:spcPts val="2800"/>
        </a:lnSpc>
        <a:spcBef>
          <a:spcPts val="2400"/>
        </a:spcBef>
        <a:spcAft>
          <a:spcPts val="0"/>
        </a:spcAft>
        <a:buClrTx/>
        <a:buSzPct val="100000"/>
        <a:buFont typeface="Symbol"/>
        <a:buChar char="·"/>
        <a:tabLst/>
        <a:defRPr sz="27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5219569" marR="0" indent="-342890" algn="l" defTabSz="1219169" rtl="0" latinLnBrk="0">
        <a:lnSpc>
          <a:spcPts val="2800"/>
        </a:lnSpc>
        <a:spcBef>
          <a:spcPts val="2400"/>
        </a:spcBef>
        <a:spcAft>
          <a:spcPts val="0"/>
        </a:spcAft>
        <a:buClrTx/>
        <a:buSzPct val="100000"/>
        <a:buFont typeface="Symbol"/>
        <a:buChar char="·"/>
        <a:tabLst/>
        <a:defRPr sz="27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9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188720"/>
            <a:ext cx="11216640" cy="5120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607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004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vanraden@usd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022030214002045?via%3Dihub" TargetMode="Externa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02203022300543X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3EB82-69BA-4B3D-8227-83F0D6C0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Improvements in validating predictions and solving multi-trait genomic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79F2F-00EC-412F-A12F-4587CFB5E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Paul VanRaden</a:t>
            </a:r>
            <a:r>
              <a:rPr lang="en-US" baseline="30000" dirty="0">
                <a:solidFill>
                  <a:srgbClr val="002060"/>
                </a:solidFill>
              </a:rPr>
              <a:t>1</a:t>
            </a:r>
            <a:r>
              <a:rPr lang="en-US" dirty="0">
                <a:solidFill>
                  <a:srgbClr val="002060"/>
                </a:solidFill>
              </a:rPr>
              <a:t> and Andres Legarra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endParaRPr lang="en-US" sz="2400" baseline="30000" dirty="0">
              <a:solidFill>
                <a:prstClr val="black"/>
              </a:solidFill>
            </a:endParaRPr>
          </a:p>
          <a:p>
            <a:pPr lvl="0">
              <a:lnSpc>
                <a:spcPts val="2800"/>
              </a:lnSpc>
              <a:spcAft>
                <a:spcPts val="2000"/>
              </a:spcAft>
            </a:pPr>
            <a:endParaRPr lang="en-US" sz="2400" baseline="30000" dirty="0">
              <a:solidFill>
                <a:prstClr val="black"/>
              </a:solidFill>
            </a:endParaRPr>
          </a:p>
          <a:p>
            <a:pPr>
              <a:lnSpc>
                <a:spcPts val="2800"/>
              </a:lnSpc>
              <a:spcAft>
                <a:spcPts val="2000"/>
              </a:spcAft>
            </a:pPr>
            <a:r>
              <a:rPr lang="en-US" sz="2400" baseline="30000" dirty="0">
                <a:solidFill>
                  <a:prstClr val="black"/>
                </a:solidFill>
              </a:rPr>
              <a:t>1</a:t>
            </a:r>
            <a:r>
              <a:rPr lang="en-US" sz="2400" dirty="0">
                <a:solidFill>
                  <a:prstClr val="black"/>
                </a:solidFill>
              </a:rPr>
              <a:t> USDA, Agricultural Research Service, Animal Genomics and Improvement Laboratory, Beltsville, MD, USA,</a:t>
            </a:r>
            <a:r>
              <a:rPr lang="en-US" sz="24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paul.vanraden@usda.gov</a:t>
            </a:r>
            <a:endParaRPr lang="en-US" sz="2400" dirty="0">
              <a:solidFill>
                <a:schemeClr val="tx2"/>
              </a:solidFill>
            </a:endParaRPr>
          </a:p>
          <a:p>
            <a:pPr lvl="0">
              <a:lnSpc>
                <a:spcPts val="2800"/>
              </a:lnSpc>
              <a:spcAft>
                <a:spcPts val="2000"/>
              </a:spcAft>
            </a:pPr>
            <a:r>
              <a:rPr lang="en-US" sz="2400" baseline="30000" dirty="0">
                <a:solidFill>
                  <a:prstClr val="black"/>
                </a:solidFill>
              </a:rPr>
              <a:t>2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Council on Dairy Cattle Breeding, Bowie, MD, USA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395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CF018-69AB-EF55-82ED-94CBCA90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Fertility data and models tested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33C19B-4971-FDE9-EB38-941707AC9E3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Data</a:t>
                </a:r>
              </a:p>
              <a:p>
                <a:pPr lvl="1"/>
                <a:r>
                  <a:rPr lang="en-US" dirty="0"/>
                  <a:t>4-trait multiple trait BLUP, 94M lactations, 94M animals in pedigree</a:t>
                </a:r>
              </a:p>
              <a:p>
                <a:pPr lvl="1"/>
                <a:r>
                  <a:rPr lang="en-US" dirty="0"/>
                  <a:t>Missing records range from 4% (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DPR</a:t>
                </a:r>
                <a:r>
                  <a:rPr lang="en-US" dirty="0"/>
                  <a:t>) to 87% (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HCR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All computations on blup90iod3 in ~8h per model, 400 rounds PCG, 800 M equations</a:t>
                </a:r>
              </a:p>
              <a:p>
                <a:r>
                  <a:rPr lang="en-US" dirty="0"/>
                  <a:t>Models</a:t>
                </a:r>
              </a:p>
              <a:p>
                <a:pPr lvl="1"/>
                <a:r>
                  <a:rPr lang="en-US" dirty="0"/>
                  <a:t>Random UPGs (uncorrelated)</a:t>
                </a:r>
              </a:p>
              <a:p>
                <a:pPr lvl="1"/>
                <a:r>
                  <a:rPr lang="en-US" dirty="0"/>
                  <a:t>Metafounders based on coancestry (</a:t>
                </a:r>
                <a14:m>
                  <m:oMath xmlns:m="http://schemas.openxmlformats.org/officeDocument/2006/math">
                    <m:r>
                      <a:rPr lang="en-FR" sz="355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FR" sz="355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Metafounders based on expected genetic change (</a:t>
                </a:r>
                <a14:m>
                  <m:oMath xmlns:m="http://schemas.openxmlformats.org/officeDocument/2006/math">
                    <m:r>
                      <a:rPr lang="en-FR" sz="355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355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33C19B-4971-FDE9-EB38-941707AC9E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48" t="-3452" r="-2446" b="-8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23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9DC00-3759-39A7-8986-72B7878F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Metafounder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E9D3C-E721-6CE0-953F-E5BD4B750EA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𝜞</m:t>
                    </m:r>
                    <m:r>
                      <a:rPr lang="en-US" sz="2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en-US" sz="2400" i="1" dirty="0">
                    <a:solidFill>
                      <a:schemeClr val="accent6">
                        <a:lumMod val="75000"/>
                      </a:schemeClr>
                    </a:solidFill>
                  </a:rPr>
                  <a:t>T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measures (ideally) covariances across means of a trait across metafounders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When we have all the selection history then we just need average relationships (Sorensen &amp; Kennedy 1987):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FR" sz="2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𝛤</m:t>
                      </m:r>
                      <m:r>
                        <a:rPr lang="en-FR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FR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FR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FR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FR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FR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FR" sz="24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FR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FR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FR" sz="24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FR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FR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FR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FR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F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FR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/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FR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F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FR" sz="2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FR" sz="2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FR" sz="2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FR" sz="240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FR" sz="2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F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FR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FR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FR" sz="240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m:rPr>
                                    <m:sty m:val="p"/>
                                  </m:rPr>
                                  <a:rPr lang="en-FR" sz="240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e>
                                <m:r>
                                  <a:rPr lang="en-F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FR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FR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FR" sz="240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r>
                                  <a:rPr lang="en-FR" sz="240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FR" sz="2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F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FR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FR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FR" sz="240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m:rPr>
                                    <m:sty m:val="p"/>
                                  </m:rPr>
                                  <a:rPr lang="en-FR" sz="240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e>
                                <m:r>
                                  <a:rPr lang="en-F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FR" sz="24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FR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FR" sz="240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r>
                                  <a:rPr lang="en-FR" sz="240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FR" sz="240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FR" sz="240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FR" sz="240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FR" sz="240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Matrix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𝜞</m:t>
                    </m:r>
                    <m:r>
                      <a:rPr lang="el-GR" sz="2400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assumes genetic drift is proportional to inbreeding coefficient gain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The </a:t>
                </a:r>
                <a14:m>
                  <m:oMath xmlns:m="http://schemas.openxmlformats.org/officeDocument/2006/math">
                    <m:r>
                      <a:rPr kumimoji="0" lang="el-GR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𝜞</m:t>
                    </m:r>
                    <m:r>
                      <a:rPr kumimoji="0" lang="el-GR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lang="en-US" sz="2400" dirty="0"/>
                  <a:t>inverse is a tri-diagonal sparse matrix where each MF depends on the previous one.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E9D3C-E721-6CE0-953F-E5BD4B750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685" t="-2262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314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0326D-2C00-569E-60E9-FD5BD85E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and phenotypic trends for fertility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4078C9-5E40-28F5-08BB-F2029CCA1DA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Change from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1960</a:t>
                </a:r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2000</a:t>
                </a:r>
              </a:p>
              <a:p>
                <a:r>
                  <a:rPr lang="en-US" sz="2800" dirty="0"/>
                  <a:t>For </a:t>
                </a:r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CCR</a:t>
                </a:r>
                <a:r>
                  <a:rPr lang="en-US" sz="2800" dirty="0"/>
                  <a:t>, all trend until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2000</a:t>
                </a:r>
                <a:r>
                  <a:rPr lang="en-US" sz="2800" dirty="0"/>
                  <a:t> is inferred through genetic correlation with </a:t>
                </a:r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DPR</a:t>
                </a:r>
              </a:p>
              <a:p>
                <a:r>
                  <a:rPr lang="en-US" sz="2800" dirty="0" err="1">
                    <a:solidFill>
                      <a:prstClr val="black"/>
                    </a:solidFill>
                  </a:rPr>
                  <a:t>Metafounder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</m:oMath>
                </a14:m>
                <a:r>
                  <a:rPr lang="en-US" sz="2800" dirty="0"/>
                  <a:t> model estimates less trend than expected</a:t>
                </a:r>
              </a:p>
              <a:p>
                <a:r>
                  <a:rPr lang="en-US" sz="2800" dirty="0"/>
                  <a:t>Random UPGs &amp; Metafounder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 has larger trends than expected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4078C9-5E40-28F5-08BB-F2029CCA1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091" t="-3810" r="-4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32688F-F44B-D8DE-056A-E6D6F09AEC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4780730"/>
              </p:ext>
            </p:extLst>
          </p:nvPr>
        </p:nvGraphicFramePr>
        <p:xfrm>
          <a:off x="6340475" y="1189038"/>
          <a:ext cx="536416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812">
                  <a:extLst>
                    <a:ext uri="{9D8B030D-6E8A-4147-A177-3AD203B41FA5}">
                      <a16:colId xmlns:a16="http://schemas.microsoft.com/office/drawing/2014/main" val="2849792188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3358507473"/>
                    </a:ext>
                  </a:extLst>
                </a:gridCol>
                <a:gridCol w="1184598">
                  <a:extLst>
                    <a:ext uri="{9D8B030D-6E8A-4147-A177-3AD203B41FA5}">
                      <a16:colId xmlns:a16="http://schemas.microsoft.com/office/drawing/2014/main" val="5213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9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Phenotypic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983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Expected genetic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26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Random UPG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8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MF_DeltaF_1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776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MF_DeltaF_2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690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MF_DeltaG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44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144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23EEA4-4B83-E354-480D-8312F998C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68" y="1829799"/>
            <a:ext cx="4585896" cy="4585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6231CF-4976-2E69-26A8-98CD20120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environmental vs. genetic trend - DPR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993D3-03CC-16E8-8A77-B9463A865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950" y="1600200"/>
            <a:ext cx="5123879" cy="4585895"/>
          </a:xfrm>
        </p:spPr>
        <p:txBody>
          <a:bodyPr>
            <a:normAutofit/>
          </a:bodyPr>
          <a:lstStyle/>
          <a:p>
            <a:r>
              <a:rPr lang="en-US" dirty="0"/>
              <a:t>For years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1960-2000</a:t>
            </a:r>
            <a:r>
              <a:rPr lang="en-US" dirty="0"/>
              <a:t>, the negative phenotypic trend for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DPR</a:t>
            </a:r>
            <a:r>
              <a:rPr lang="en-US" dirty="0"/>
              <a:t> is split by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MF 𝛥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model </a:t>
            </a:r>
            <a:r>
              <a:rPr lang="en-US" dirty="0"/>
              <a:t>into: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69%</a:t>
            </a:r>
            <a:r>
              <a:rPr lang="en-US" dirty="0"/>
              <a:t> environmental trend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31%</a:t>
            </a:r>
            <a:r>
              <a:rPr lang="en-US" dirty="0"/>
              <a:t> genetic trend </a:t>
            </a:r>
          </a:p>
          <a:p>
            <a:r>
              <a:rPr lang="en-US" dirty="0"/>
              <a:t>Random UPG model </a:t>
            </a:r>
            <a:r>
              <a:rPr lang="en-US" b="0" i="1" dirty="0"/>
              <a:t>(not shown):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44%</a:t>
            </a:r>
            <a:r>
              <a:rPr lang="en-US" dirty="0"/>
              <a:t> environmental trend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56%</a:t>
            </a:r>
            <a:r>
              <a:rPr lang="en-US" dirty="0"/>
              <a:t> genetic trend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B3EC5-AC7C-2359-E045-17939ECE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63823" y="12488565"/>
            <a:ext cx="5685896" cy="730250"/>
          </a:xfrm>
          <a:prstGeom prst="rect">
            <a:avLst/>
          </a:prstGeom>
        </p:spPr>
        <p:txBody>
          <a:bodyPr vert="horz" lIns="217618" tIns="108809" rIns="217618" bIns="108809" rtlCol="0" anchor="ctr"/>
          <a:lstStyle>
            <a:defPPr>
              <a:defRPr lang="en-US"/>
            </a:defPPr>
            <a:lvl1pPr marL="0" algn="r" defTabSz="1088090" rtl="0" eaLnBrk="1" latinLnBrk="0" hangingPunct="1">
              <a:defRPr sz="2800" kern="1200">
                <a:solidFill>
                  <a:schemeClr val="tx1"/>
                </a:solidFill>
                <a:latin typeface="Quattrocento Sans"/>
                <a:ea typeface="+mn-ea"/>
                <a:cs typeface="+mn-cs"/>
              </a:defRPr>
            </a:lvl1pPr>
            <a:lvl2pPr marL="1088090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181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271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2361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0451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8542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6632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4722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829770-EC55-6745-BBAB-A0764E32B3A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2BB9CF9-0E83-F736-629A-D8F59500E206}"/>
              </a:ext>
            </a:extLst>
          </p:cNvPr>
          <p:cNvSpPr/>
          <p:nvPr/>
        </p:nvSpPr>
        <p:spPr>
          <a:xfrm>
            <a:off x="1869054" y="2165177"/>
            <a:ext cx="1867830" cy="707593"/>
          </a:xfrm>
          <a:prstGeom prst="wedgeRoundRectCallout">
            <a:avLst>
              <a:gd name="adj1" fmla="val -55783"/>
              <a:gd name="adj2" fmla="val 9503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Phenotype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5494B0C5-1D8B-4BD6-1908-7BE599E9B89F}"/>
              </a:ext>
            </a:extLst>
          </p:cNvPr>
          <p:cNvSpPr/>
          <p:nvPr/>
        </p:nvSpPr>
        <p:spPr>
          <a:xfrm>
            <a:off x="3736884" y="3001653"/>
            <a:ext cx="2191920" cy="579864"/>
          </a:xfrm>
          <a:prstGeom prst="wedgeRoundRectCallout">
            <a:avLst>
              <a:gd name="adj1" fmla="val -111782"/>
              <a:gd name="adj2" fmla="val 127943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environment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29558E9A-9074-83F4-9B56-B015FDB8A22A}"/>
              </a:ext>
            </a:extLst>
          </p:cNvPr>
          <p:cNvSpPr/>
          <p:nvPr/>
        </p:nvSpPr>
        <p:spPr>
          <a:xfrm>
            <a:off x="4331079" y="5821487"/>
            <a:ext cx="2191920" cy="579864"/>
          </a:xfrm>
          <a:prstGeom prst="wedgeRoundRectCallout">
            <a:avLst>
              <a:gd name="adj1" fmla="val -78636"/>
              <a:gd name="adj2" fmla="val -1937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</a:t>
            </a:r>
          </a:p>
        </p:txBody>
      </p:sp>
    </p:spTree>
    <p:extLst>
      <p:ext uri="{BB962C8B-B14F-4D97-AF65-F5344CB8AC3E}">
        <p14:creationId xmlns:p14="http://schemas.microsoft.com/office/powerpoint/2010/main" val="345133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F1225C-1D55-BCFD-64DF-C6CA5D5B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68" y="2162607"/>
            <a:ext cx="3886200" cy="388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6231CF-4976-2E69-26A8-98CD20120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 effects on genetic trend for CCR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FE027B-7A64-A363-33AD-FCAD802187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D15241-95A7-2A3C-60CF-B2F05D7A37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CCR</a:t>
            </a:r>
            <a:r>
              <a:rPr lang="en-US" dirty="0"/>
              <a:t> trend pattern similar to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DPR</a:t>
            </a:r>
            <a:r>
              <a:rPr lang="en-US" dirty="0"/>
              <a:t> trend, as expected</a:t>
            </a:r>
          </a:p>
          <a:p>
            <a:r>
              <a:rPr lang="en-US" dirty="0"/>
              <a:t>Random UPG estimated most trend for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CCR</a:t>
            </a:r>
          </a:p>
          <a:p>
            <a:r>
              <a:rPr lang="en-US" dirty="0"/>
              <a:t>MF 𝛥𝐺 also estimated more trend than expected</a:t>
            </a:r>
          </a:p>
          <a:p>
            <a:r>
              <a:rPr lang="en-US" dirty="0"/>
              <a:t>MF 𝛥</a:t>
            </a:r>
            <a:r>
              <a:rPr lang="en-US" b="0" i="1" dirty="0"/>
              <a:t>F</a:t>
            </a:r>
            <a:r>
              <a:rPr lang="en-US" dirty="0"/>
              <a:t> estimated less trend than expected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B3EC5-AC7C-2359-E045-17939ECE3F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05575" y="12488863"/>
            <a:ext cx="5686425" cy="730250"/>
          </a:xfrm>
          <a:prstGeom prst="rect">
            <a:avLst/>
          </a:prstGeom>
        </p:spPr>
        <p:txBody>
          <a:bodyPr vert="horz" lIns="217618" tIns="108809" rIns="217618" bIns="108809" rtlCol="0" anchor="ctr"/>
          <a:lstStyle>
            <a:defPPr>
              <a:defRPr lang="en-US"/>
            </a:defPPr>
            <a:lvl1pPr marL="0" algn="r" defTabSz="1088090" rtl="0" eaLnBrk="1" latinLnBrk="0" hangingPunct="1">
              <a:defRPr sz="2800" kern="1200">
                <a:solidFill>
                  <a:schemeClr val="tx1"/>
                </a:solidFill>
                <a:latin typeface="Quattrocento Sans"/>
                <a:ea typeface="+mn-ea"/>
                <a:cs typeface="+mn-cs"/>
              </a:defRPr>
            </a:lvl1pPr>
            <a:lvl2pPr marL="1088090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181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271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2361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0451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8542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6632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4722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829770-EC55-6745-BBAB-A0764E32B3A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FD137037-2392-4549-DA04-7B562E7F86E5}"/>
              </a:ext>
            </a:extLst>
          </p:cNvPr>
          <p:cNvSpPr/>
          <p:nvPr/>
        </p:nvSpPr>
        <p:spPr>
          <a:xfrm>
            <a:off x="2889705" y="1686807"/>
            <a:ext cx="1867830" cy="707593"/>
          </a:xfrm>
          <a:prstGeom prst="wedgeRoundRectCallout">
            <a:avLst>
              <a:gd name="adj1" fmla="val -138044"/>
              <a:gd name="adj2" fmla="val 7717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random UPG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9E02C84C-0A02-2A5E-7145-4A4477679F3A}"/>
                  </a:ext>
                </a:extLst>
              </p:cNvPr>
              <p:cNvSpPr/>
              <p:nvPr/>
            </p:nvSpPr>
            <p:spPr>
              <a:xfrm>
                <a:off x="4579047" y="5379348"/>
                <a:ext cx="2546228" cy="579864"/>
              </a:xfrm>
              <a:prstGeom prst="wedgeRoundRectCallout">
                <a:avLst>
                  <a:gd name="adj1" fmla="val -143371"/>
                  <a:gd name="adj2" fmla="val -116288"/>
                  <a:gd name="adj3" fmla="val 16667"/>
                </a:avLst>
              </a:prstGeom>
              <a:solidFill>
                <a:srgbClr val="00B050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metafounders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900" dirty="0"/>
              </a:p>
            </p:txBody>
          </p:sp>
        </mc:Choice>
        <mc:Fallback xmlns="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9E02C84C-0A02-2A5E-7145-4A4477679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047" y="5379348"/>
                <a:ext cx="2546228" cy="579864"/>
              </a:xfrm>
              <a:prstGeom prst="wedgeRoundRectCallout">
                <a:avLst>
                  <a:gd name="adj1" fmla="val -143371"/>
                  <a:gd name="adj2" fmla="val -116288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>
                <a:extLst>
                  <a:ext uri="{FF2B5EF4-FFF2-40B4-BE49-F238E27FC236}">
                    <a16:creationId xmlns:a16="http://schemas.microsoft.com/office/drawing/2014/main" id="{08156B7B-F44C-76A7-7C78-A60E4E0026FD}"/>
                  </a:ext>
                </a:extLst>
              </p:cNvPr>
              <p:cNvSpPr/>
              <p:nvPr/>
            </p:nvSpPr>
            <p:spPr>
              <a:xfrm>
                <a:off x="2998071" y="2684275"/>
                <a:ext cx="1867830" cy="707593"/>
              </a:xfrm>
              <a:prstGeom prst="wedgeRoundRectCallout">
                <a:avLst>
                  <a:gd name="adj1" fmla="val -130627"/>
                  <a:gd name="adj2" fmla="val 36054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metafounder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2" name="Rounded Rectangular Callout 11">
                <a:extLst>
                  <a:ext uri="{FF2B5EF4-FFF2-40B4-BE49-F238E27FC236}">
                    <a16:creationId xmlns:a16="http://schemas.microsoft.com/office/drawing/2014/main" id="{08156B7B-F44C-76A7-7C78-A60E4E002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071" y="2684275"/>
                <a:ext cx="1867830" cy="707593"/>
              </a:xfrm>
              <a:prstGeom prst="wedgeRoundRectCallout">
                <a:avLst>
                  <a:gd name="adj1" fmla="val -130627"/>
                  <a:gd name="adj2" fmla="val 3605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252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4843-CC9A-8F89-E48B-43805E72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2: Need for new genomic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CD5F0-E5A4-A37A-CECB-760A1A816E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Problem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Validation bulls are a pre-selected subset of bulls born</a:t>
            </a:r>
          </a:p>
          <a:p>
            <a:pPr lvl="1"/>
            <a:r>
              <a:rPr lang="en-US" dirty="0"/>
              <a:t>Analysis of new data must account for previous selection</a:t>
            </a:r>
          </a:p>
          <a:p>
            <a:pPr lvl="1"/>
            <a:r>
              <a:rPr lang="en-US" dirty="0"/>
              <a:t>But the new data should be independent of previous data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Solution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Compute final GEBVs including new and truncated data</a:t>
            </a:r>
          </a:p>
          <a:p>
            <a:pPr lvl="1"/>
            <a:r>
              <a:rPr lang="en-US" dirty="0"/>
              <a:t>Then </a:t>
            </a:r>
            <a:r>
              <a:rPr lang="en-US" dirty="0" err="1"/>
              <a:t>deregress</a:t>
            </a:r>
            <a:r>
              <a:rPr lang="en-US" dirty="0"/>
              <a:t> to isolate the new vs. truncated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9654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CC7A7-A3F0-F2F9-C5D5-37B19707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406B7-BB8F-9B55-A378-314147783A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Genomic validation software revised by Pete Sullivan</a:t>
            </a:r>
          </a:p>
          <a:p>
            <a:pPr lvl="1"/>
            <a:r>
              <a:rPr lang="en-US" dirty="0"/>
              <a:t>February: Predict (</a:t>
            </a:r>
            <a:r>
              <a:rPr lang="en-US" dirty="0" err="1"/>
              <a:t>deregressed</a:t>
            </a:r>
            <a:r>
              <a:rPr lang="en-US" dirty="0"/>
              <a:t>)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GEBV</a:t>
            </a:r>
            <a:r>
              <a:rPr lang="en-US" dirty="0"/>
              <a:t> instead of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EBV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DYD</a:t>
            </a:r>
          </a:p>
          <a:p>
            <a:pPr lvl="1"/>
            <a:r>
              <a:rPr lang="en-US" dirty="0"/>
              <a:t>Feb Workshop reports from 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DEU</a:t>
            </a:r>
            <a:r>
              <a:rPr lang="en-US" dirty="0"/>
              <a:t>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NLD</a:t>
            </a:r>
            <a:r>
              <a:rPr lang="en-US" dirty="0"/>
              <a:t>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USA, CAN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March, August: Allow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B1 &gt; 1.2</a:t>
            </a:r>
            <a:r>
              <a:rPr lang="en-US" dirty="0"/>
              <a:t>, pass/fail/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hiSE</a:t>
            </a:r>
            <a:r>
              <a:rPr lang="en-US" dirty="0"/>
              <a:t>, easier use</a:t>
            </a:r>
          </a:p>
          <a:p>
            <a:r>
              <a:rPr lang="en-US" dirty="0"/>
              <a:t>Studied other options for genomic </a:t>
            </a:r>
            <a:r>
              <a:rPr lang="en-US" dirty="0" err="1"/>
              <a:t>deregression</a:t>
            </a:r>
            <a:r>
              <a:rPr lang="en-US" dirty="0"/>
              <a:t> and weighting </a:t>
            </a:r>
          </a:p>
          <a:p>
            <a:r>
              <a:rPr lang="en-US" dirty="0"/>
              <a:t>Reviewed trend validation tests I, II, and III</a:t>
            </a:r>
          </a:p>
          <a:p>
            <a:r>
              <a:rPr lang="en-US" dirty="0"/>
              <a:t>Simulation results of Judith </a:t>
            </a:r>
            <a:r>
              <a:rPr lang="en-US" dirty="0" err="1"/>
              <a:t>Himmelbauer</a:t>
            </a:r>
            <a:r>
              <a:rPr lang="en-US" dirty="0"/>
              <a:t> (</a:t>
            </a:r>
            <a:r>
              <a:rPr lang="en-US" dirty="0" err="1"/>
              <a:t>Zuchtdata</a:t>
            </a:r>
            <a:r>
              <a:rPr lang="en-US" dirty="0"/>
              <a:t>, Austria)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9715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ooter Placeholder 3"/>
          <p:cNvSpPr txBox="1"/>
          <p:nvPr/>
        </p:nvSpPr>
        <p:spPr>
          <a:xfrm>
            <a:off x="7379207" y="6429425"/>
            <a:ext cx="402336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Mota —  Interbull Workshop - Feb 2023</a:t>
            </a:r>
          </a:p>
        </p:txBody>
      </p:sp>
      <p:sp>
        <p:nvSpPr>
          <p:cNvPr id="109" name="Title 1"/>
          <p:cNvSpPr txBox="1">
            <a:spLocks noGrp="1"/>
          </p:cNvSpPr>
          <p:nvPr>
            <p:ph type="title"/>
          </p:nvPr>
        </p:nvSpPr>
        <p:spPr>
          <a:xfrm>
            <a:off x="487679" y="109219"/>
            <a:ext cx="11216642" cy="6397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Small data v</a:t>
            </a:r>
            <a:r>
              <a:rPr dirty="0"/>
              <a:t>alidation </a:t>
            </a:r>
            <a:r>
              <a:rPr lang="en-US" dirty="0"/>
              <a:t>(from Feb)</a:t>
            </a:r>
            <a:r>
              <a:rPr dirty="0"/>
              <a:t>: </a:t>
            </a:r>
            <a:r>
              <a:rPr lang="en-US" dirty="0">
                <a:solidFill>
                  <a:srgbClr val="FFFF00"/>
                </a:solidFill>
              </a:rPr>
              <a:t>USA</a:t>
            </a:r>
            <a:r>
              <a:rPr lang="en-US" dirty="0"/>
              <a:t> </a:t>
            </a:r>
            <a:r>
              <a:rPr dirty="0">
                <a:solidFill>
                  <a:srgbClr val="FFFF00"/>
                </a:solidFill>
              </a:rPr>
              <a:t>Guernsey</a:t>
            </a:r>
          </a:p>
        </p:txBody>
      </p:sp>
      <p:graphicFrame>
        <p:nvGraphicFramePr>
          <p:cNvPr id="110" name="Table 5"/>
          <p:cNvGraphicFramePr/>
          <p:nvPr>
            <p:extLst>
              <p:ext uri="{D42A27DB-BD31-4B8C-83A1-F6EECF244321}">
                <p14:modId xmlns:p14="http://schemas.microsoft.com/office/powerpoint/2010/main" val="3392322126"/>
              </p:ext>
            </p:extLst>
          </p:nvPr>
        </p:nvGraphicFramePr>
        <p:xfrm>
          <a:off x="487362" y="1189037"/>
          <a:ext cx="11217269" cy="3200400"/>
        </p:xfrm>
        <a:graphic>
          <a:graphicData uri="http://schemas.openxmlformats.org/drawingml/2006/table">
            <a:tbl>
              <a:tblPr firstRow="1" bandRow="1"/>
              <a:tblGrid>
                <a:gridCol w="1602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2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2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2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defTabSz="12191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baseline="0" dirty="0">
                          <a:solidFill>
                            <a:schemeClr val="tx1"/>
                          </a:solidFill>
                        </a:rPr>
                        <a:t>Trait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12191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baseline="0" dirty="0">
                          <a:solidFill>
                            <a:schemeClr val="tx1"/>
                          </a:solidFill>
                        </a:rPr>
                        <a:t>Bulls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baseline="0">
                          <a:solidFill>
                            <a:schemeClr val="tx1"/>
                          </a:solidFill>
                        </a:rPr>
                        <a:t>B1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baseline="0" dirty="0">
                          <a:solidFill>
                            <a:schemeClr val="tx1"/>
                          </a:solidFill>
                        </a:rPr>
                        <a:t>S.E.(B1)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2400"/>
                      </a:pPr>
                      <a:r>
                        <a:t>R</a:t>
                      </a:r>
                      <a:r>
                        <a:rPr baseline="30000"/>
                        <a:t>2</a:t>
                      </a:r>
                      <a:r>
                        <a:t> GEBV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2400"/>
                      </a:pPr>
                      <a:r>
                        <a:t>R</a:t>
                      </a:r>
                      <a:r>
                        <a:rPr baseline="30000"/>
                        <a:t>2</a:t>
                      </a:r>
                      <a:r>
                        <a:t> PA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tx1"/>
                          </a:solidFill>
                        </a:rPr>
                        <a:t>Pass / Fail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1219169">
                        <a:defRPr sz="1800"/>
                      </a:pPr>
                      <a:r>
                        <a:rPr sz="2400"/>
                        <a:t>Milk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1219169">
                        <a:defRPr sz="1800"/>
                      </a:pPr>
                      <a:r>
                        <a:rPr sz="2400"/>
                        <a:t>19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0.92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0.22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51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36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 dirty="0">
                          <a:solidFill>
                            <a:srgbClr val="00B050"/>
                          </a:solidFill>
                        </a:rPr>
                        <a:t>Pass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1219169">
                        <a:defRPr sz="1800"/>
                      </a:pPr>
                      <a:r>
                        <a:rPr sz="2400"/>
                        <a:t>Fat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1219169">
                        <a:defRPr sz="1800"/>
                      </a:pPr>
                      <a:r>
                        <a:rPr sz="2400"/>
                        <a:t>19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0.51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0.18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32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34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 dirty="0">
                          <a:solidFill>
                            <a:srgbClr val="FF0000"/>
                          </a:solidFill>
                        </a:rPr>
                        <a:t>Fail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1219169">
                        <a:defRPr sz="1800"/>
                      </a:pPr>
                      <a:r>
                        <a:rPr sz="2400"/>
                        <a:t>Protein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1219169">
                        <a:defRPr sz="1800"/>
                      </a:pPr>
                      <a:r>
                        <a:rPr sz="2400"/>
                        <a:t>19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0.77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0.25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36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26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 dirty="0">
                          <a:solidFill>
                            <a:srgbClr val="00B050"/>
                          </a:solidFill>
                        </a:rPr>
                        <a:t>Pass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1219169">
                        <a:defRPr sz="1800"/>
                      </a:pPr>
                      <a:r>
                        <a:rPr sz="2400"/>
                        <a:t>SCS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1219169">
                        <a:defRPr sz="1800"/>
                      </a:pPr>
                      <a:r>
                        <a:rPr sz="2400"/>
                        <a:t>18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1.48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0.43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42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19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 dirty="0">
                          <a:solidFill>
                            <a:srgbClr val="FF0000"/>
                          </a:solidFill>
                        </a:rPr>
                        <a:t>Fail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1219169">
                        <a:defRPr sz="1800"/>
                      </a:pPr>
                      <a:r>
                        <a:rPr sz="2400"/>
                        <a:t>Longevity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1219169">
                        <a:defRPr sz="1800"/>
                      </a:pPr>
                      <a:r>
                        <a:rPr sz="2400"/>
                        <a:t>7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0.52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0.52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37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 dirty="0">
                          <a:solidFill>
                            <a:srgbClr val="00B050"/>
                          </a:solidFill>
                        </a:rPr>
                        <a:t>Pass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1219169">
                        <a:defRPr sz="1800"/>
                      </a:pPr>
                      <a:r>
                        <a:rPr sz="2400"/>
                        <a:t>DPR (int)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1219169">
                        <a:defRPr sz="1800"/>
                      </a:pPr>
                      <a:r>
                        <a:rPr sz="2400"/>
                        <a:t>19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0.62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0.62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18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/>
                        <a:t>30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1219169">
                        <a:defRPr sz="1800"/>
                      </a:pPr>
                      <a:r>
                        <a:rPr sz="2400" dirty="0">
                          <a:solidFill>
                            <a:srgbClr val="FF0000"/>
                          </a:solidFill>
                        </a:rPr>
                        <a:t>Fail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1" name="Slide Number Placeholder 7"/>
          <p:cNvSpPr txBox="1">
            <a:spLocks noGrp="1"/>
          </p:cNvSpPr>
          <p:nvPr>
            <p:ph type="sldNum" sz="quarter" idx="2"/>
          </p:nvPr>
        </p:nvSpPr>
        <p:spPr>
          <a:xfrm>
            <a:off x="11663640" y="6429425"/>
            <a:ext cx="194257" cy="2808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ooter Placeholder 3"/>
          <p:cNvSpPr txBox="1"/>
          <p:nvPr/>
        </p:nvSpPr>
        <p:spPr>
          <a:xfrm>
            <a:off x="7379207" y="6429425"/>
            <a:ext cx="4023361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Mota —  Interbull Workshop - Feb 2023</a:t>
            </a:r>
          </a:p>
        </p:txBody>
      </p:sp>
      <p:sp>
        <p:nvSpPr>
          <p:cNvPr id="114" name="Title 1"/>
          <p:cNvSpPr txBox="1">
            <a:spLocks noGrp="1"/>
          </p:cNvSpPr>
          <p:nvPr>
            <p:ph type="title"/>
          </p:nvPr>
        </p:nvSpPr>
        <p:spPr>
          <a:xfrm>
            <a:off x="487679" y="109219"/>
            <a:ext cx="11216642" cy="6397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USA s</a:t>
            </a:r>
            <a:r>
              <a:rPr dirty="0"/>
              <a:t>ummary</a:t>
            </a:r>
            <a:r>
              <a:rPr lang="en-US" dirty="0"/>
              <a:t> from February Workshop</a:t>
            </a:r>
            <a:endParaRPr dirty="0"/>
          </a:p>
        </p:txBody>
      </p:sp>
      <p:sp>
        <p:nvSpPr>
          <p:cNvPr id="11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87679" y="1188719"/>
            <a:ext cx="11216642" cy="4081781"/>
          </a:xfrm>
          <a:prstGeom prst="rect">
            <a:avLst/>
          </a:prstGeom>
        </p:spPr>
        <p:txBody>
          <a:bodyPr/>
          <a:lstStyle/>
          <a:p>
            <a:pPr marL="342900" indent="-342900" defTabSz="914400">
              <a:lnSpc>
                <a:spcPct val="100000"/>
              </a:lnSpc>
              <a:buClr>
                <a:srgbClr val="991321"/>
              </a:buClr>
              <a:buFont typeface="Arial"/>
              <a:buChar char="•"/>
            </a:pPr>
            <a:r>
              <a:rPr dirty="0"/>
              <a:t>Larger breeds and more heritable traits had more stable results</a:t>
            </a:r>
          </a:p>
          <a:p>
            <a:pPr marL="342900" indent="-342900" defTabSz="914400">
              <a:lnSpc>
                <a:spcPct val="100000"/>
              </a:lnSpc>
              <a:buClr>
                <a:srgbClr val="991321"/>
              </a:buClr>
              <a:buFont typeface="Arial"/>
              <a:buChar char="•"/>
            </a:pPr>
            <a:r>
              <a:rPr dirty="0"/>
              <a:t>Smaller breeds and less heritable traits are hard to validate. Tests often fail: </a:t>
            </a:r>
          </a:p>
          <a:p>
            <a:pPr marL="754380" lvl="1" indent="-342900" defTabSz="914400">
              <a:lnSpc>
                <a:spcPct val="100000"/>
              </a:lnSpc>
              <a:buClr>
                <a:srgbClr val="991321"/>
              </a:buClr>
              <a:buFont typeface="Arial"/>
              <a:buChar char="•"/>
            </a:pPr>
            <a:r>
              <a:rPr dirty="0"/>
              <a:t>B</a:t>
            </a:r>
            <a:r>
              <a:rPr baseline="-25000" dirty="0"/>
              <a:t>1</a:t>
            </a:r>
            <a:r>
              <a:rPr dirty="0"/>
              <a:t> more or less than expected from S.E., which may be underestimated.</a:t>
            </a:r>
          </a:p>
          <a:p>
            <a:pPr marL="754380" lvl="1" indent="-342900" defTabSz="914400">
              <a:lnSpc>
                <a:spcPct val="100000"/>
              </a:lnSpc>
              <a:buClr>
                <a:srgbClr val="991321"/>
              </a:buClr>
              <a:buFont typeface="Arial"/>
              <a:buChar char="•"/>
            </a:pPr>
            <a:r>
              <a:rPr dirty="0"/>
              <a:t>Upper biological limit of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1.2</a:t>
            </a:r>
            <a:r>
              <a:rPr dirty="0"/>
              <a:t> should allow for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S.E. of B</a:t>
            </a:r>
            <a:r>
              <a:rPr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  <a:p>
            <a:pPr marL="754380" lvl="1" indent="-342900" defTabSz="914400">
              <a:lnSpc>
                <a:spcPct val="100000"/>
              </a:lnSpc>
              <a:buClr>
                <a:srgbClr val="991321"/>
              </a:buClr>
              <a:buFont typeface="Arial"/>
              <a:buChar char="•"/>
            </a:pPr>
            <a:r>
              <a:rPr dirty="0"/>
              <a:t>R</a:t>
            </a:r>
            <a:r>
              <a:rPr baseline="30000" dirty="0"/>
              <a:t>2</a:t>
            </a:r>
            <a:r>
              <a:rPr dirty="0"/>
              <a:t> of parent average may exceed 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GEBV</a:t>
            </a:r>
            <a:r>
              <a:rPr dirty="0"/>
              <a:t> with small sample sizes</a:t>
            </a:r>
          </a:p>
        </p:txBody>
      </p:sp>
      <p:sp>
        <p:nvSpPr>
          <p:cNvPr id="116" name="Slide Number Placeholder 7"/>
          <p:cNvSpPr txBox="1">
            <a:spLocks noGrp="1"/>
          </p:cNvSpPr>
          <p:nvPr>
            <p:ph type="sldNum" sz="quarter" idx="2"/>
          </p:nvPr>
        </p:nvSpPr>
        <p:spPr>
          <a:xfrm>
            <a:off x="11663640" y="6429425"/>
            <a:ext cx="194257" cy="2808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FEC1E-E713-40D2-49B5-8DA7933B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Retest with new </a:t>
            </a:r>
            <a:r>
              <a:rPr lang="en-US" dirty="0" err="1"/>
              <a:t>deregression</a:t>
            </a:r>
            <a:r>
              <a:rPr lang="en-US" dirty="0"/>
              <a:t> – HOL milk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1B2B3CD-D732-1A47-2639-24C8060213C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2493658"/>
              </p:ext>
            </p:extLst>
          </p:nvPr>
        </p:nvGraphicFramePr>
        <p:xfrm>
          <a:off x="6340475" y="1189038"/>
          <a:ext cx="536416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027">
                  <a:extLst>
                    <a:ext uri="{9D8B030D-6E8A-4147-A177-3AD203B41FA5}">
                      <a16:colId xmlns:a16="http://schemas.microsoft.com/office/drawing/2014/main" val="3228595437"/>
                    </a:ext>
                  </a:extLst>
                </a:gridCol>
                <a:gridCol w="786092">
                  <a:extLst>
                    <a:ext uri="{9D8B030D-6E8A-4147-A177-3AD203B41FA5}">
                      <a16:colId xmlns:a16="http://schemas.microsoft.com/office/drawing/2014/main" val="3667363100"/>
                    </a:ext>
                  </a:extLst>
                </a:gridCol>
                <a:gridCol w="809897">
                  <a:extLst>
                    <a:ext uri="{9D8B030D-6E8A-4147-A177-3AD203B41FA5}">
                      <a16:colId xmlns:a16="http://schemas.microsoft.com/office/drawing/2014/main" val="2700730415"/>
                    </a:ext>
                  </a:extLst>
                </a:gridCol>
                <a:gridCol w="896983">
                  <a:extLst>
                    <a:ext uri="{9D8B030D-6E8A-4147-A177-3AD203B41FA5}">
                      <a16:colId xmlns:a16="http://schemas.microsoft.com/office/drawing/2014/main" val="2379018452"/>
                    </a:ext>
                  </a:extLst>
                </a:gridCol>
                <a:gridCol w="923109">
                  <a:extLst>
                    <a:ext uri="{9D8B030D-6E8A-4147-A177-3AD203B41FA5}">
                      <a16:colId xmlns:a16="http://schemas.microsoft.com/office/drawing/2014/main" val="221863335"/>
                    </a:ext>
                  </a:extLst>
                </a:gridCol>
                <a:gridCol w="1054054">
                  <a:extLst>
                    <a:ext uri="{9D8B030D-6E8A-4147-A177-3AD203B41FA5}">
                      <a16:colId xmlns:a16="http://schemas.microsoft.com/office/drawing/2014/main" val="1828227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t-test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094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Resid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0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DYD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1.027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−14.4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8384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DRPo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0.990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−0.9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−16.5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6345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DRPn</a:t>
                      </a:r>
                      <a:endParaRPr lang="en-US" b="1" i="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0.985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−1.1</a:t>
                      </a:r>
                      <a:endParaRPr lang="en-US" sz="2000" b="1" i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−16.7</a:t>
                      </a:r>
                      <a:endParaRPr lang="en-US" sz="2000" b="1" i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0.03</a:t>
                      </a:r>
                      <a:endParaRPr lang="en-US" sz="2000" b="1" i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en-US" sz="2000" b="1" i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5401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0.992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−0.8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−16.3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0480526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1596DF-2B7B-7AF8-6120-D56CAA9E14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Deregression</a:t>
            </a:r>
            <a:r>
              <a:rPr lang="en-US" dirty="0"/>
              <a:t> was too small</a:t>
            </a:r>
          </a:p>
          <a:p>
            <a:r>
              <a:rPr lang="en-US" dirty="0"/>
              <a:t>Compared </a:t>
            </a:r>
            <a:r>
              <a:rPr lang="en-US" dirty="0" err="1"/>
              <a:t>EDCdif</a:t>
            </a:r>
            <a:r>
              <a:rPr lang="en-US" dirty="0"/>
              <a:t> / (</a:t>
            </a:r>
            <a:r>
              <a:rPr lang="en-US" dirty="0" err="1"/>
              <a:t>EDC</a:t>
            </a:r>
            <a:r>
              <a:rPr lang="en-US" dirty="0" err="1">
                <a:highlight>
                  <a:srgbClr val="FFFF00"/>
                </a:highlight>
              </a:rPr>
              <a:t>total</a:t>
            </a:r>
            <a:r>
              <a:rPr lang="en-US" dirty="0"/>
              <a:t> + k) to previous </a:t>
            </a:r>
            <a:r>
              <a:rPr lang="en-US" dirty="0" err="1"/>
              <a:t>EDCdif</a:t>
            </a:r>
            <a:r>
              <a:rPr lang="en-US" dirty="0"/>
              <a:t> / (</a:t>
            </a:r>
            <a:r>
              <a:rPr lang="en-US" dirty="0" err="1"/>
              <a:t>EDCdif</a:t>
            </a:r>
            <a:r>
              <a:rPr lang="en-US" dirty="0"/>
              <a:t> + k) </a:t>
            </a:r>
          </a:p>
          <a:p>
            <a:r>
              <a:rPr lang="en-US" dirty="0"/>
              <a:t>Example: applied to USA HOL milk, same table as VanRaden (2021)</a:t>
            </a:r>
          </a:p>
          <a:p>
            <a:r>
              <a:rPr lang="en-US" dirty="0"/>
              <a:t>B1 is further from 1.0 with larger S.E., but t-tests are similar</a:t>
            </a:r>
          </a:p>
          <a:p>
            <a:r>
              <a:rPr lang="en-US" dirty="0"/>
              <a:t>Model R</a:t>
            </a:r>
            <a:r>
              <a:rPr lang="en-US" baseline="30000" dirty="0"/>
              <a:t>2</a:t>
            </a:r>
            <a:r>
              <a:rPr lang="en-US" dirty="0"/>
              <a:t> more similar to DYD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27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en-US" dirty="0"/>
          </a:p>
          <a:p>
            <a:r>
              <a:rPr lang="en-US" dirty="0"/>
              <a:t>DYD ignores genomic selection</a:t>
            </a:r>
          </a:p>
        </p:txBody>
      </p:sp>
    </p:spTree>
    <p:extLst>
      <p:ext uri="{BB962C8B-B14F-4D97-AF65-F5344CB8AC3E}">
        <p14:creationId xmlns:p14="http://schemas.microsoft.com/office/powerpoint/2010/main" val="129493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25FF-8405-89A8-1D3C-447D8073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trip to Finland: 2006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CD766-2D0E-F139-BF2E-55F1BEAD98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2006 Interbull meeting in Kuopio had a session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“Developments in international genetic evaluation.”</a:t>
            </a:r>
            <a:r>
              <a:rPr lang="en-US" dirty="0"/>
              <a:t> I chaired it and the speakers included: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Esa Mäntysaari</a:t>
            </a:r>
            <a:r>
              <a:rPr lang="en-US" dirty="0"/>
              <a:t>: variance components for the new Denmark-Finland-Sweden (DFS) test day model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Martin Lidauer</a:t>
            </a:r>
            <a:r>
              <a:rPr lang="en-US" dirty="0"/>
              <a:t>: modeling the combined DFS data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Jukka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Pösö</a:t>
            </a:r>
            <a:r>
              <a:rPr lang="en-US" dirty="0"/>
              <a:t>: experiences with DFS data, and 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Kjell Johansson</a:t>
            </a:r>
            <a:r>
              <a:rPr lang="en-US" dirty="0"/>
              <a:t>: the new DFS udder health EBVs. </a:t>
            </a:r>
          </a:p>
          <a:p>
            <a:r>
              <a:rPr lang="en-US" dirty="0"/>
              <a:t>I remember it because my flight was cancelled and I missed the first meeting day before that session.</a:t>
            </a:r>
          </a:p>
        </p:txBody>
      </p:sp>
    </p:spTree>
    <p:extLst>
      <p:ext uri="{BB962C8B-B14F-4D97-AF65-F5344CB8AC3E}">
        <p14:creationId xmlns:p14="http://schemas.microsoft.com/office/powerpoint/2010/main" val="301095515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9B67-6CE5-8653-D808-06B62861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weight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65B8-C469-2B4D-18A0-61FF9D7284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Deregression</a:t>
            </a:r>
            <a:r>
              <a:rPr lang="en-US" dirty="0"/>
              <a:t> formula was revised and new weighting option was considered</a:t>
            </a:r>
          </a:p>
          <a:p>
            <a:r>
              <a:rPr lang="en-US" dirty="0"/>
              <a:t>y = </a:t>
            </a:r>
            <a:r>
              <a:rPr lang="en-US" dirty="0" err="1"/>
              <a:t>Xb</a:t>
            </a:r>
            <a:r>
              <a:rPr lang="en-US" dirty="0"/>
              <a:t> + Zu + e</a:t>
            </a:r>
          </a:p>
          <a:p>
            <a:r>
              <a:rPr lang="en-US" dirty="0"/>
              <a:t>Solve to obtain b^ and u^, the observed residuals e^ can be computed as:</a:t>
            </a:r>
          </a:p>
          <a:p>
            <a:r>
              <a:rPr lang="en-US" dirty="0"/>
              <a:t>e^ = y - </a:t>
            </a:r>
            <a:r>
              <a:rPr lang="en-US" dirty="0" err="1"/>
              <a:t>Xb</a:t>
            </a:r>
            <a:r>
              <a:rPr lang="en-US" dirty="0"/>
              <a:t>^ - Zu^</a:t>
            </a:r>
          </a:p>
          <a:p>
            <a:r>
              <a:rPr lang="en-US" dirty="0"/>
              <a:t>y could be weighted by Var(e^) including PEV, but MME use only Var(e).</a:t>
            </a:r>
          </a:p>
          <a:p>
            <a:r>
              <a:rPr lang="en-US" dirty="0"/>
              <a:t>Choice probably makes little difference since young bull REL very similar.</a:t>
            </a:r>
          </a:p>
          <a:p>
            <a:r>
              <a:rPr lang="en-US" dirty="0"/>
              <a:t>Simulation could verify if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Var(e) is more precise than Var(e^).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62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AEEA-C4EC-5327-F1DA-883B11805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4BF8A-F871-F508-22A3-F0E55D5AFB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Predict later published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GEBV</a:t>
            </a:r>
            <a:r>
              <a:rPr lang="en-US" dirty="0"/>
              <a:t> from earlier published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GEBV</a:t>
            </a:r>
          </a:p>
          <a:p>
            <a:pPr lvl="1"/>
            <a:r>
              <a:rPr lang="en-US" dirty="0"/>
              <a:t>Simple to use without </a:t>
            </a:r>
            <a:r>
              <a:rPr lang="en-US" dirty="0" err="1"/>
              <a:t>deregression</a:t>
            </a:r>
            <a:r>
              <a:rPr lang="en-US" dirty="0"/>
              <a:t>, weights, or precomputed REL</a:t>
            </a:r>
          </a:p>
          <a:p>
            <a:pPr lvl="1"/>
            <a:r>
              <a:rPr lang="en-US" dirty="0"/>
              <a:t>Similar to Verify program used for all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EBVs</a:t>
            </a:r>
            <a:r>
              <a:rPr lang="en-US" dirty="0"/>
              <a:t> since 2002</a:t>
            </a:r>
          </a:p>
          <a:p>
            <a:pPr lvl="1"/>
            <a:r>
              <a:rPr lang="en-US" dirty="0" err="1"/>
              <a:t>Klei</a:t>
            </a:r>
            <a:r>
              <a:rPr lang="en-US" dirty="0"/>
              <a:t> et al. (2002 Interbull Bulletin) used REL to compute expected change</a:t>
            </a:r>
          </a:p>
          <a:p>
            <a:pPr lvl="1"/>
            <a:r>
              <a:rPr lang="en-US" dirty="0" err="1"/>
              <a:t>GVerify</a:t>
            </a:r>
            <a:r>
              <a:rPr lang="en-US" dirty="0"/>
              <a:t> is applied to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GEBVs</a:t>
            </a:r>
            <a:r>
              <a:rPr lang="en-US" dirty="0"/>
              <a:t> to check consistency from 4 months earlier</a:t>
            </a:r>
          </a:p>
          <a:p>
            <a:r>
              <a:rPr lang="en-US" dirty="0"/>
              <a:t>Can apply Verify to 4-year instead of 4-month truncated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EBVs</a:t>
            </a:r>
            <a:r>
              <a:rPr lang="en-US" dirty="0"/>
              <a:t> (TMACE)</a:t>
            </a:r>
          </a:p>
          <a:p>
            <a:r>
              <a:rPr lang="en-US" dirty="0"/>
              <a:t>Use a series of truncation times to get smaller S.E. in small populations</a:t>
            </a:r>
          </a:p>
        </p:txBody>
      </p:sp>
    </p:spTree>
    <p:extLst>
      <p:ext uri="{BB962C8B-B14F-4D97-AF65-F5344CB8AC3E}">
        <p14:creationId xmlns:p14="http://schemas.microsoft.com/office/powerpoint/2010/main" val="3274409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30B1-B6C7-8C02-96C8-6C1615B1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trend tests I, II, and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FCB73-1B1E-0B9A-DD99-4E1DAA3208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Test I</a:t>
            </a:r>
            <a:r>
              <a:rPr lang="en-US" dirty="0"/>
              <a:t>: Difference of first vs. all lactation genetic trends</a:t>
            </a:r>
          </a:p>
          <a:p>
            <a:pPr lvl="1"/>
            <a:r>
              <a:rPr lang="en-US" dirty="0"/>
              <a:t>Still useful for repeated records models with single EBV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Test II</a:t>
            </a:r>
            <a:r>
              <a:rPr lang="en-US" dirty="0"/>
              <a:t>: Difference in DYD across time</a:t>
            </a:r>
          </a:p>
          <a:p>
            <a:pPr lvl="1"/>
            <a:r>
              <a:rPr lang="en-US" dirty="0"/>
              <a:t>Few people get DYD for difficult traits or single-step models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Test III</a:t>
            </a:r>
            <a:r>
              <a:rPr lang="en-US" dirty="0"/>
              <a:t>: Trend in 2</a:t>
            </a:r>
            <a:r>
              <a:rPr lang="en-US" baseline="30000" dirty="0"/>
              <a:t>nd</a:t>
            </a:r>
            <a:r>
              <a:rPr lang="en-US" dirty="0"/>
              <a:t> crop daughters by year of birth</a:t>
            </a:r>
          </a:p>
          <a:p>
            <a:pPr lvl="1"/>
            <a:r>
              <a:rPr lang="en-US" dirty="0"/>
              <a:t>Less useful because few proven bulls are returned for years of service</a:t>
            </a:r>
          </a:p>
          <a:p>
            <a:pPr lvl="1"/>
            <a:r>
              <a:rPr lang="en-US" dirty="0"/>
              <a:t>Instead, check trends for young bulls as they add daughters?</a:t>
            </a:r>
          </a:p>
          <a:p>
            <a:pPr lvl="1"/>
            <a:r>
              <a:rPr lang="en-US" dirty="0"/>
              <a:t>Make math more precise using regression instead of year counts?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69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7454-DF87-4F51-A99C-C4D3172C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genomic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FF5B4-7910-4FC4-8CF9-DE3403F939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Revised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gebvtest.py </a:t>
            </a:r>
            <a:r>
              <a:rPr lang="en-US" dirty="0"/>
              <a:t>is ready:</a:t>
            </a:r>
          </a:p>
          <a:p>
            <a:pPr lvl="1"/>
            <a:r>
              <a:rPr lang="en-US" dirty="0"/>
              <a:t>Uses later GEBV or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deregressed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GEBV </a:t>
            </a:r>
            <a:r>
              <a:rPr lang="en-US" dirty="0"/>
              <a:t>instead of later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DYD</a:t>
            </a:r>
            <a:r>
              <a:rPr lang="en-US" dirty="0"/>
              <a:t> or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deregressed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EBV </a:t>
            </a:r>
            <a:r>
              <a:rPr lang="en-US" dirty="0"/>
              <a:t>as dependent variable (better for </a:t>
            </a:r>
            <a:r>
              <a:rPr lang="en-US" dirty="0" err="1"/>
              <a:t>ssGBLUP</a:t>
            </a:r>
            <a:r>
              <a:rPr lang="en-US" dirty="0"/>
              <a:t>)</a:t>
            </a:r>
          </a:p>
          <a:p>
            <a:r>
              <a:rPr lang="en-US" dirty="0"/>
              <a:t>Future options for genomic validation:</a:t>
            </a:r>
          </a:p>
          <a:p>
            <a:pPr lvl="1"/>
            <a:r>
              <a:rPr lang="en-US" dirty="0"/>
              <a:t>Add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regression on age </a:t>
            </a:r>
            <a:r>
              <a:rPr lang="en-US" dirty="0"/>
              <a:t>to test if genetic trend in young bulls changes when they later add daughter records</a:t>
            </a:r>
          </a:p>
          <a:p>
            <a:pPr lvl="1"/>
            <a:r>
              <a:rPr lang="en-US" dirty="0"/>
              <a:t>Add other regressions such as for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PA</a:t>
            </a:r>
            <a:r>
              <a:rPr lang="en-US" dirty="0"/>
              <a:t> or inbreeding</a:t>
            </a:r>
          </a:p>
          <a:p>
            <a:pPr lvl="1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Estimate S.E. for R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bootstrapping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Legarra et al, 2014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90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7454-DF87-4F51-A99C-C4D3172C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and future validation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FF5B4-7910-4FC4-8CF9-DE3403F939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Tests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II</a:t>
            </a:r>
            <a:r>
              <a:rPr lang="en-US" dirty="0"/>
              <a:t>, and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III</a:t>
            </a:r>
            <a:r>
              <a:rPr lang="en-US" dirty="0"/>
              <a:t> check for bias in proven bull genetic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trend</a:t>
            </a:r>
          </a:p>
          <a:p>
            <a:r>
              <a:rPr lang="en-US" dirty="0"/>
              <a:t>Test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IV</a:t>
            </a:r>
            <a:r>
              <a:rPr lang="en-US" dirty="0"/>
              <a:t> checks for stability of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EBV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variance</a:t>
            </a:r>
            <a:r>
              <a:rPr lang="en-US" dirty="0"/>
              <a:t> (MS)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Genomic</a:t>
            </a:r>
            <a:r>
              <a:rPr lang="en-US" dirty="0"/>
              <a:t> validation checks if young bull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GEBV</a:t>
            </a:r>
            <a:r>
              <a:rPr lang="en-US" dirty="0"/>
              <a:t> match later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DYD</a:t>
            </a:r>
          </a:p>
          <a:p>
            <a:r>
              <a:rPr lang="en-US" dirty="0"/>
              <a:t>Future options for genomic validation:</a:t>
            </a:r>
          </a:p>
          <a:p>
            <a:pPr lvl="1"/>
            <a:r>
              <a:rPr lang="en-US" dirty="0"/>
              <a:t>Use later GEBV or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deregressed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GEBV </a:t>
            </a:r>
            <a:r>
              <a:rPr lang="en-US" dirty="0"/>
              <a:t>instead of later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DYD</a:t>
            </a:r>
            <a:r>
              <a:rPr lang="en-US" dirty="0"/>
              <a:t> or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deregressed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EBV </a:t>
            </a:r>
            <a:r>
              <a:rPr lang="en-US" dirty="0"/>
              <a:t>as dependent variable (better for </a:t>
            </a:r>
            <a:r>
              <a:rPr lang="en-US" dirty="0" err="1"/>
              <a:t>ssGBLUP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regression on age </a:t>
            </a:r>
            <a:r>
              <a:rPr lang="en-US" dirty="0"/>
              <a:t>to test if genetic trend in young bulls changes when they later add daughter records</a:t>
            </a:r>
          </a:p>
          <a:p>
            <a:pPr lvl="1"/>
            <a:r>
              <a:rPr lang="en-US" dirty="0"/>
              <a:t>Add other regressions such as for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PA</a:t>
            </a:r>
            <a:r>
              <a:rPr lang="en-US" dirty="0"/>
              <a:t> or inbreeding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1911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A7E-38DD-348E-A172-ACB0FF3D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C80D0-3F39-A33B-2DC3-B169666C1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solidFill>
                  <a:prstClr val="black"/>
                </a:solidFill>
              </a:rPr>
              <a:t>Himmelbauer</a:t>
            </a:r>
            <a:r>
              <a:rPr lang="en-US" dirty="0">
                <a:solidFill>
                  <a:prstClr val="black"/>
                </a:solidFill>
              </a:rPr>
              <a:t> et al., 2023.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Comparison of different validation methods for single-step genomic evaluations based on a simulated cattle population. </a:t>
            </a:r>
            <a:r>
              <a:rPr lang="en-US" dirty="0">
                <a:solidFill>
                  <a:prstClr val="black"/>
                </a:solidFill>
              </a:rPr>
              <a:t>J. Dairy Sci. (August)</a:t>
            </a:r>
          </a:p>
          <a:p>
            <a:r>
              <a:rPr lang="en-US" dirty="0"/>
              <a:t>Genomic pre-selection biases tests of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DYD</a:t>
            </a:r>
            <a:r>
              <a:rPr lang="en-US" dirty="0"/>
              <a:t> or </a:t>
            </a:r>
            <a:r>
              <a:rPr lang="en-US" dirty="0" err="1"/>
              <a:t>deregressed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EBV</a:t>
            </a:r>
          </a:p>
          <a:p>
            <a:r>
              <a:rPr lang="en-US" dirty="0"/>
              <a:t>Tests of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GEBV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dGEBV</a:t>
            </a:r>
            <a:r>
              <a:rPr lang="en-US" dirty="0"/>
              <a:t> do account for selection </a:t>
            </a:r>
          </a:p>
          <a:p>
            <a:r>
              <a:rPr lang="en-US" dirty="0"/>
              <a:t>Most tests identify direction but not size of true bias</a:t>
            </a:r>
          </a:p>
          <a:p>
            <a:r>
              <a:rPr lang="en-US" dirty="0"/>
              <a:t>Use cows instead of bulls to validate small populations?</a:t>
            </a:r>
          </a:p>
          <a:p>
            <a:pPr lvl="1"/>
            <a:r>
              <a:rPr lang="en-US" dirty="0"/>
              <a:t>Similar to using foreign bulls to validate domestic math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YD</a:t>
            </a:r>
            <a:r>
              <a:rPr lang="en-US" dirty="0"/>
              <a:t> of cows still predict well due to less selection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6948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AEC0-98DE-41CA-96A0-37AF9E3E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Validation summary and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F6033-6E69-4B77-B160-35BD4E8869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4320" marR="0" lvl="0" indent="-274320" algn="l" defTabSz="121917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working group did a lot of work.</a:t>
            </a:r>
          </a:p>
          <a:p>
            <a:pPr marL="274320" marR="0" lvl="0" indent="-274320" algn="l" defTabSz="121917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new tests produce too many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FAILing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grades (use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0.8 to 1.2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)?</a:t>
            </a:r>
          </a:p>
          <a:p>
            <a:pPr marL="274320" marR="0" lvl="0" indent="-274320" algn="l" defTabSz="121917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Should all GEBV tests now use the revised instead of previous software?</a:t>
            </a:r>
          </a:p>
          <a:p>
            <a:pPr marL="274320" marR="0" lvl="0" indent="-274320" algn="l" defTabSz="121917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 other revisions needed this year?</a:t>
            </a:r>
          </a:p>
          <a:p>
            <a:pPr marL="274320" marR="0" lvl="0" indent="-274320" algn="l" defTabSz="121917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Symbol" pitchFamily="18" charset="2"/>
              <a:buChar char="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Mäntysaari et al. (2010) “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Interbull validation test for genomic evaluations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is the most highly rated Interbull Bulletin paper of all time (191 citations). Happy retirement to Esa!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535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354D-0D32-47D1-B2CC-BC0F9BB94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F4C9D-0B6D-4C80-B90E-902A87D125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Interbull Validation Working Group</a:t>
            </a:r>
          </a:p>
          <a:p>
            <a:pPr lvl="1"/>
            <a:r>
              <a:rPr lang="en-US" dirty="0"/>
              <a:t>Esa Mäntysaari (chair emeritus), Pete Sullivan, Raphael Mrode, Zengting Liu</a:t>
            </a:r>
          </a:p>
          <a:p>
            <a:r>
              <a:rPr lang="en-US" dirty="0"/>
              <a:t>CDCB staff (Rodrigo Mota) for testing</a:t>
            </a:r>
          </a:p>
          <a:p>
            <a:r>
              <a:rPr lang="en-US" dirty="0"/>
              <a:t>CDCB industry cooperators for data</a:t>
            </a:r>
          </a:p>
          <a:p>
            <a:r>
              <a:rPr lang="en-US" dirty="0"/>
              <a:t>AGIL staff and USDA funding of project 8042-31000-113-000-D, “Improving Dairy Animals by Increasing Accuracy of Genomic Prediction, Evaluating New Traits, and Redefining Selection Goals”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5CBD4-2D39-44CC-8529-ED0993681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369" y="3238079"/>
            <a:ext cx="1209178" cy="538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46F1E0-8D09-45D6-83B6-7F6326866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230" y="1094099"/>
            <a:ext cx="681125" cy="78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986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FFDEB-C48E-C0BC-1229-AC6A3BED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51AAA-FEAB-F9DD-7D69-DBCA595466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Multitrait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models </a:t>
            </a:r>
            <a:r>
              <a:rPr lang="en-US" dirty="0"/>
              <a:t>and unknown parent groups (UPG)</a:t>
            </a:r>
          </a:p>
          <a:p>
            <a:pPr lvl="1"/>
            <a:r>
              <a:rPr lang="en-US" dirty="0"/>
              <a:t>Benefits from MT are largest with more missing data</a:t>
            </a:r>
          </a:p>
          <a:p>
            <a:pPr lvl="1"/>
            <a:r>
              <a:rPr lang="en-US" dirty="0"/>
              <a:t>Combine newly measured traits with correlated old traits</a:t>
            </a:r>
          </a:p>
          <a:p>
            <a:pPr lvl="1"/>
            <a:r>
              <a:rPr lang="en-US" dirty="0"/>
              <a:t>Estimate UPG trends from correlated response to old traits</a:t>
            </a:r>
          </a:p>
          <a:p>
            <a:pPr lvl="1"/>
            <a:r>
              <a:rPr lang="en-US" dirty="0"/>
              <a:t>Examples for USA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fertility</a:t>
            </a:r>
            <a:r>
              <a:rPr lang="en-US" dirty="0"/>
              <a:t> traits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Validation research</a:t>
            </a:r>
            <a:r>
              <a:rPr lang="en-US" dirty="0"/>
              <a:t>: continuing with ideas from Esa</a:t>
            </a:r>
          </a:p>
          <a:p>
            <a:pPr lvl="1"/>
            <a:r>
              <a:rPr lang="en-US" dirty="0"/>
              <a:t>Need for new genomic validation</a:t>
            </a:r>
          </a:p>
        </p:txBody>
      </p:sp>
    </p:spTree>
    <p:extLst>
      <p:ext uri="{BB962C8B-B14F-4D97-AF65-F5344CB8AC3E}">
        <p14:creationId xmlns:p14="http://schemas.microsoft.com/office/powerpoint/2010/main" val="7410940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1: </a:t>
            </a:r>
            <a:r>
              <a:rPr lang="en-US"/>
              <a:t>MT modeling of </a:t>
            </a:r>
            <a:r>
              <a:rPr lang="en-US" dirty="0"/>
              <a:t>fertility as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Reporting only traditional pedigree-based evaluations (before testing </a:t>
            </a:r>
            <a:r>
              <a:rPr lang="en-US" dirty="0" err="1"/>
              <a:t>ssGBLUP</a:t>
            </a:r>
            <a:r>
              <a:rPr lang="en-US" dirty="0"/>
              <a:t>) and starting with most difficult set of traits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Fertility</a:t>
            </a:r>
            <a:r>
              <a:rPr lang="en-US" dirty="0"/>
              <a:t> traits models and algorithms are complex because:</a:t>
            </a:r>
          </a:p>
          <a:p>
            <a:pPr lvl="1"/>
            <a:r>
              <a:rPr lang="en-US" dirty="0"/>
              <a:t>Low heritability with different lactation weights and data pattern for each trait</a:t>
            </a:r>
          </a:p>
          <a:p>
            <a:pPr lvl="1"/>
            <a:r>
              <a:rPr lang="en-US" dirty="0"/>
              <a:t>Correlated, negative genetic trends caused by selection for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yield</a:t>
            </a:r>
          </a:p>
          <a:p>
            <a:pPr lvl="1"/>
            <a:r>
              <a:rPr lang="en-US" dirty="0"/>
              <a:t>Correlations might change (natural mating vs. AI; hormonal treatments; heat detection)</a:t>
            </a:r>
          </a:p>
          <a:p>
            <a:pPr lvl="1"/>
            <a:r>
              <a:rPr lang="en-US" dirty="0"/>
              <a:t>Latest UPG also unstable because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heifer fertility </a:t>
            </a:r>
            <a:r>
              <a:rPr lang="en-US" dirty="0"/>
              <a:t>arrives before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cow fertility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243638"/>
            <a:ext cx="2844800" cy="365125"/>
          </a:xfrm>
          <a:prstGeom prst="rect">
            <a:avLst/>
          </a:prstGeom>
        </p:spPr>
        <p:txBody>
          <a:bodyPr/>
          <a:lstStyle/>
          <a:p>
            <a:fld id="{9B829770-EC55-6745-BBAB-A0764E32B3AB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012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3446-2CB4-9F1A-0436-0D949DE2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Fertility traits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A9CF0-5AC5-A0D2-84AF-12FAC67C86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Focus is on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CCR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DPR</a:t>
            </a:r>
            <a:r>
              <a:rPr lang="en-US" dirty="0"/>
              <a:t> with high genetic correlation of 0.86</a:t>
            </a:r>
          </a:p>
          <a:p>
            <a:r>
              <a:rPr lang="en-US" dirty="0"/>
              <a:t>Goal: Estimate 40 years of missing UPGs for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CCR</a:t>
            </a:r>
            <a:r>
              <a:rPr lang="en-US" dirty="0"/>
              <a:t> from only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DPR</a:t>
            </a:r>
            <a:r>
              <a:rPr lang="en-US" dirty="0"/>
              <a:t> data</a:t>
            </a:r>
          </a:p>
          <a:p>
            <a:r>
              <a:rPr lang="en-US" dirty="0"/>
              <a:t>Advice from U GA: Truncate the first 40 years of data!</a:t>
            </a:r>
          </a:p>
          <a:p>
            <a:r>
              <a:rPr lang="en-US" dirty="0"/>
              <a:t>Excellent advice, but MT UPG with missing traits is still a useful, general issue to solve.</a:t>
            </a:r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986403C-1CEB-BF55-72CA-F574D870870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0873735"/>
              </p:ext>
            </p:extLst>
          </p:nvPr>
        </p:nvGraphicFramePr>
        <p:xfrm>
          <a:off x="6340475" y="1189038"/>
          <a:ext cx="536416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049">
                  <a:extLst>
                    <a:ext uri="{9D8B030D-6E8A-4147-A177-3AD203B41FA5}">
                      <a16:colId xmlns:a16="http://schemas.microsoft.com/office/drawing/2014/main" val="3468017265"/>
                    </a:ext>
                  </a:extLst>
                </a:gridCol>
                <a:gridCol w="3107185">
                  <a:extLst>
                    <a:ext uri="{9D8B030D-6E8A-4147-A177-3AD203B41FA5}">
                      <a16:colId xmlns:a16="http://schemas.microsoft.com/office/drawing/2014/main" val="2997328331"/>
                    </a:ext>
                  </a:extLst>
                </a:gridCol>
                <a:gridCol w="1450928">
                  <a:extLst>
                    <a:ext uri="{9D8B030D-6E8A-4147-A177-3AD203B41FA5}">
                      <a16:colId xmlns:a16="http://schemas.microsoft.com/office/drawing/2014/main" val="3755547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Recorded since: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56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Cow Conception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509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Heifer Conception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99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Daughter Pregnancy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24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Early First Calving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621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18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1F73-A9C3-FBBB-CE54-B91A644F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Phenotypic trend for DPR of Holsteins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80CF9-2747-1DAE-0253-80561BA970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21-day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pregnancy rate </a:t>
            </a:r>
            <a:r>
              <a:rPr lang="en-US" dirty="0"/>
              <a:t>averaged: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57%</a:t>
            </a:r>
            <a:r>
              <a:rPr lang="en-US" dirty="0"/>
              <a:t>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1960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40%</a:t>
            </a:r>
            <a:r>
              <a:rPr lang="en-US" dirty="0"/>
              <a:t>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1998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50%</a:t>
            </a:r>
            <a:r>
              <a:rPr lang="en-US" dirty="0"/>
              <a:t> for cows born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2020</a:t>
            </a:r>
          </a:p>
          <a:p>
            <a:r>
              <a:rPr lang="en-US" dirty="0"/>
              <a:t>Selection index included: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Milk yield </a:t>
            </a:r>
            <a:r>
              <a:rPr lang="en-US" dirty="0"/>
              <a:t>since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1935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Longevity </a:t>
            </a:r>
            <a:r>
              <a:rPr lang="en-US" dirty="0"/>
              <a:t>since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1994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Fertility</a:t>
            </a:r>
            <a:r>
              <a:rPr lang="en-US" dirty="0"/>
              <a:t> since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2003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1FD0E9-274C-60E7-0A7B-A0EB7572EA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9452" y="1189038"/>
            <a:ext cx="5126209" cy="51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4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9166-973E-D08C-554A-87DB09F2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 models and UPGs for missing traits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EE430-996E-0104-A6E1-623F788B0A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Masuda et al (2022 JDS)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Invited review: Unknown-parent groups and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metafounders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in single-step genomic BLUP.</a:t>
            </a:r>
          </a:p>
          <a:p>
            <a:pPr lvl="1"/>
            <a:r>
              <a:rPr lang="en-US" dirty="0"/>
              <a:t>MT models were never mentioned</a:t>
            </a:r>
          </a:p>
          <a:p>
            <a:pPr lvl="1"/>
            <a:r>
              <a:rPr lang="en-US" dirty="0"/>
              <a:t>Most software packages never tested such unbalanced trait patterns</a:t>
            </a:r>
          </a:p>
          <a:p>
            <a:r>
              <a:rPr lang="en-US" dirty="0"/>
              <a:t>VanRaden et al (2014 JDS)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Comparison of single-trait to multi-trait national evaluations for yield, health, and fertility.</a:t>
            </a:r>
          </a:p>
          <a:p>
            <a:pPr lvl="1"/>
            <a:r>
              <a:rPr lang="en-US" dirty="0"/>
              <a:t>Tested 6-trait model with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milk, fat, protein, PL, </a:t>
            </a:r>
            <a:r>
              <a:rPr lang="en-US" dirty="0"/>
              <a:t>and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DPR</a:t>
            </a:r>
            <a:r>
              <a:rPr lang="en-US" dirty="0"/>
              <a:t> since 1960 plus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SCS</a:t>
            </a:r>
            <a:r>
              <a:rPr lang="en-US" dirty="0"/>
              <a:t> since 1982</a:t>
            </a:r>
          </a:p>
          <a:p>
            <a:pPr lvl="1"/>
            <a:r>
              <a:rPr lang="en-US" dirty="0"/>
              <a:t>Tested 3-trait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fertility</a:t>
            </a:r>
            <a:r>
              <a:rPr lang="en-US" dirty="0"/>
              <a:t> model but with poor convergence and forced early UPG for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CCR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HCR</a:t>
            </a:r>
            <a:r>
              <a:rPr lang="en-US" dirty="0"/>
              <a:t> to have no trend, causing bias in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DPR</a:t>
            </a:r>
            <a:r>
              <a:rPr lang="en-US" dirty="0"/>
              <a:t> trend.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3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FAC0-71A3-050D-3A31-441503C6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 solving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8815B-55F9-5CC2-E854-A477A52721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full rank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-1</a:t>
            </a:r>
            <a:r>
              <a:rPr lang="en-US" dirty="0"/>
              <a:t> or singular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dirty="0"/>
              <a:t> with UPGs included?</a:t>
            </a:r>
          </a:p>
          <a:p>
            <a:pPr lvl="1"/>
            <a:r>
              <a:rPr lang="en-US" dirty="0"/>
              <a:t>Define genetic base in advance (Iowa State strategy) or after converging to any base (Cornell strategy)</a:t>
            </a:r>
          </a:p>
          <a:p>
            <a:pPr lvl="1"/>
            <a:r>
              <a:rPr lang="en-US" dirty="0"/>
              <a:t>Converging to anywhere usually faster than to predefined base</a:t>
            </a:r>
          </a:p>
          <a:p>
            <a:r>
              <a:rPr lang="en-US" dirty="0"/>
              <a:t>Apply trait genetic covariance matrix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 also to UPGs (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2700" b="1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27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⊗ </a:t>
            </a:r>
            <a:r>
              <a:rPr lang="en-US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en-U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)?</a:t>
            </a:r>
            <a:endParaRPr lang="en-US" dirty="0"/>
          </a:p>
          <a:p>
            <a:pPr lvl="1"/>
            <a:r>
              <a:rPr lang="en-US" dirty="0"/>
              <a:t>Missing UPG solutions have data via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, even if treated as fixed</a:t>
            </a:r>
          </a:p>
          <a:p>
            <a:pPr lvl="1"/>
            <a:r>
              <a:rPr lang="en-US" dirty="0"/>
              <a:t>Measured traits contribute to solutions for missing trait UPGs</a:t>
            </a:r>
          </a:p>
          <a:p>
            <a:r>
              <a:rPr lang="en-US" dirty="0"/>
              <a:t>Include UPG </a:t>
            </a:r>
            <a:r>
              <a:rPr lang="en-US"/>
              <a:t>in the EBV </a:t>
            </a:r>
            <a:r>
              <a:rPr lang="en-US" dirty="0"/>
              <a:t>or as separate contribution? (Affects convergence)</a:t>
            </a:r>
          </a:p>
        </p:txBody>
      </p:sp>
    </p:spTree>
    <p:extLst>
      <p:ext uri="{BB962C8B-B14F-4D97-AF65-F5344CB8AC3E}">
        <p14:creationId xmlns:p14="http://schemas.microsoft.com/office/powerpoint/2010/main" val="291156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1F58-A9A3-8AB6-C058-640B9E22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and expected genetic trends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81C1E2-34E9-D3D8-6659-C0FBA330AA7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Expected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due to correlation with milk yield, from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1960-2000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DPR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-6.86 </a:t>
                </a:r>
              </a:p>
              <a:p>
                <a:pPr lvl="2"/>
                <a:r>
                  <a:rPr lang="en-US" dirty="0"/>
                  <a:t>in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1960-2000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4.2 SD for MY) * (-0.34 genetic correlation) *(SD = 4.9) implies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-6.86</a:t>
                </a:r>
              </a:p>
              <a:p>
                <a:pPr lvl="2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DPR</a:t>
                </a:r>
                <a:r>
                  <a:rPr lang="en-US" dirty="0"/>
                  <a:t> is obtained from calving interval, thus most cows have records and trend is estimable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CCR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-5.17</a:t>
                </a:r>
              </a:p>
              <a:p>
                <a:pPr lvl="2"/>
                <a:r>
                  <a:rPr lang="en-US" dirty="0"/>
                  <a:t>In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CCR</a:t>
                </a:r>
                <a:r>
                  <a:rPr lang="en-US" dirty="0"/>
                  <a:t> the period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1960-2000</a:t>
                </a:r>
                <a:r>
                  <a:rPr lang="en-US" dirty="0"/>
                  <a:t> has no data so the trend is inferred from correlated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DPR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81C1E2-34E9-D3D8-6659-C0FBA330AA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48" t="-3452" r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F2BF3-BC2D-F61F-932E-262A529FA9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05575" y="12488863"/>
            <a:ext cx="5686425" cy="730250"/>
          </a:xfrm>
          <a:prstGeom prst="rect">
            <a:avLst/>
          </a:prstGeom>
        </p:spPr>
        <p:txBody>
          <a:bodyPr vert="horz" lIns="217618" tIns="108809" rIns="217618" bIns="108809" rtlCol="0" anchor="ctr"/>
          <a:lstStyle>
            <a:defPPr>
              <a:defRPr lang="en-US"/>
            </a:defPPr>
            <a:lvl1pPr marL="0" algn="r" defTabSz="1088090" rtl="0" eaLnBrk="1" latinLnBrk="0" hangingPunct="1">
              <a:defRPr sz="2800" kern="1200">
                <a:solidFill>
                  <a:schemeClr val="tx1"/>
                </a:solidFill>
                <a:latin typeface="Quattrocento Sans"/>
                <a:ea typeface="+mn-ea"/>
                <a:cs typeface="+mn-cs"/>
              </a:defRPr>
            </a:lvl1pPr>
            <a:lvl2pPr marL="1088090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181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271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2361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0451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8542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6632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4722" algn="l" defTabSz="1088090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829770-EC55-6745-BBAB-A0764E32B3A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13794"/>
      </p:ext>
    </p:extLst>
  </p:cSld>
  <p:clrMapOvr>
    <a:masterClrMapping/>
  </p:clrMapOvr>
</p:sld>
</file>

<file path=ppt/theme/theme1.xml><?xml version="1.0" encoding="utf-8"?>
<a:theme xmlns:a="http://schemas.openxmlformats.org/drawingml/2006/main" name="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IP-2017 16-9 Slide Master">
  <a:themeElements>
    <a:clrScheme name="AIP-2017 16-9 Slide Mas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AIP-2017 16-9 Slide Master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IP-2017 16-9 Slide Mas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67026</TotalTime>
  <Words>2130</Words>
  <Application>Microsoft Office PowerPoint</Application>
  <PresentationFormat>Widescreen</PresentationFormat>
  <Paragraphs>319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Cambria Math</vt:lpstr>
      <vt:lpstr>Helvetica</vt:lpstr>
      <vt:lpstr>Quattrocento Sans</vt:lpstr>
      <vt:lpstr>Symbol</vt:lpstr>
      <vt:lpstr>AIP-2017 16-9 Slide Master</vt:lpstr>
      <vt:lpstr>1_AIP-2017 16-9 Slide Master</vt:lpstr>
      <vt:lpstr>2_AIP-2017 16-9 Slide Master</vt:lpstr>
      <vt:lpstr>Improvements in validating predictions and solving multi-trait genomic models</vt:lpstr>
      <vt:lpstr>Previous trip to Finland: 2006</vt:lpstr>
      <vt:lpstr>Topics</vt:lpstr>
      <vt:lpstr>Topic 1: MT modeling of fertility as example</vt:lpstr>
      <vt:lpstr>Fertility traits</vt:lpstr>
      <vt:lpstr>Phenotypic trend for DPR of Holsteins</vt:lpstr>
      <vt:lpstr>MT models and UPGs for missing traits</vt:lpstr>
      <vt:lpstr>UPG solving strategies</vt:lpstr>
      <vt:lpstr>Observed and expected genetic trends</vt:lpstr>
      <vt:lpstr>Fertility data and models tested</vt:lpstr>
      <vt:lpstr>Metafounder model</vt:lpstr>
      <vt:lpstr>Genetic and phenotypic trends for fertility</vt:lpstr>
      <vt:lpstr>Past environmental vs. genetic trend - DPR</vt:lpstr>
      <vt:lpstr>UPG effects on genetic trend for CCR</vt:lpstr>
      <vt:lpstr>Topic 2: Need for new genomic validation</vt:lpstr>
      <vt:lpstr>Progress</vt:lpstr>
      <vt:lpstr>Small data validation (from Feb): USA Guernsey</vt:lpstr>
      <vt:lpstr>USA summary from February Workshop</vt:lpstr>
      <vt:lpstr>Retest with new deregression – HOL milk</vt:lpstr>
      <vt:lpstr>Possible weight revision</vt:lpstr>
      <vt:lpstr>LR regression</vt:lpstr>
      <vt:lpstr>Status of trend tests I, II, and III</vt:lpstr>
      <vt:lpstr>Status of genomic validation</vt:lpstr>
      <vt:lpstr>Current and future validation options</vt:lpstr>
      <vt:lpstr>Simulation results</vt:lpstr>
      <vt:lpstr>Validation summary and questions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Imputation and investigation of sequence genotypes for 6,735,530 variants of 39,048 Holsteins</dc:title>
  <dc:creator>Al-Khudhair, Ahmed - ARS</dc:creator>
  <cp:lastModifiedBy>Vanraden, Paul - REE-ARS</cp:lastModifiedBy>
  <cp:revision>147</cp:revision>
  <dcterms:created xsi:type="dcterms:W3CDTF">2020-05-20T20:57:15Z</dcterms:created>
  <dcterms:modified xsi:type="dcterms:W3CDTF">2023-09-08T15:58:34Z</dcterms:modified>
</cp:coreProperties>
</file>