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17"/>
  </p:notesMasterIdLst>
  <p:sldIdLst>
    <p:sldId id="260" r:id="rId3"/>
    <p:sldId id="469" r:id="rId4"/>
    <p:sldId id="261" r:id="rId5"/>
    <p:sldId id="425" r:id="rId6"/>
    <p:sldId id="1011" r:id="rId7"/>
    <p:sldId id="1012" r:id="rId8"/>
    <p:sldId id="1013" r:id="rId9"/>
    <p:sldId id="422" r:id="rId10"/>
    <p:sldId id="427" r:id="rId11"/>
    <p:sldId id="428" r:id="rId12"/>
    <p:sldId id="429" r:id="rId13"/>
    <p:sldId id="424" r:id="rId14"/>
    <p:sldId id="426" r:id="rId15"/>
    <p:sldId id="101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raden, Paul - REE-ARS" userId="91602886-fe7f-4860-9714-56e67139aa92" providerId="ADAL" clId="{7084E817-50B5-4468-AEAC-730F53326CF9}"/>
    <pc:docChg chg="modMainMaster">
      <pc:chgData name="Vanraden, Paul - REE-ARS" userId="91602886-fe7f-4860-9714-56e67139aa92" providerId="ADAL" clId="{7084E817-50B5-4468-AEAC-730F53326CF9}" dt="2024-09-27T20:36:03.401" v="12" actId="6549"/>
      <pc:docMkLst>
        <pc:docMk/>
      </pc:docMkLst>
      <pc:sldMasterChg chg="modSp mod">
        <pc:chgData name="Vanraden, Paul - REE-ARS" userId="91602886-fe7f-4860-9714-56e67139aa92" providerId="ADAL" clId="{7084E817-50B5-4468-AEAC-730F53326CF9}" dt="2024-09-27T20:36:03.401" v="12" actId="6549"/>
        <pc:sldMasterMkLst>
          <pc:docMk/>
          <pc:sldMasterMk cId="1337577082" sldId="2147483660"/>
        </pc:sldMasterMkLst>
        <pc:spChg chg="mod">
          <ac:chgData name="Vanraden, Paul - REE-ARS" userId="91602886-fe7f-4860-9714-56e67139aa92" providerId="ADAL" clId="{7084E817-50B5-4468-AEAC-730F53326CF9}" dt="2024-09-27T20:36:03.401" v="12" actId="6549"/>
          <ac:spMkLst>
            <pc:docMk/>
            <pc:sldMasterMk cId="1337577082" sldId="2147483660"/>
            <ac:spMk id="14" creationId="{00000000-0000-0000-0000-000000000000}"/>
          </ac:spMkLst>
        </pc:spChg>
      </pc:sldMasterChg>
    </pc:docChg>
  </pc:docChgLst>
  <pc:docChgLst>
    <pc:chgData name="Vanraden, Paul - REE-ARS" userId="91602886-fe7f-4860-9714-56e67139aa92" providerId="ADAL" clId="{3B8E3DF3-04B3-4E53-BCD8-7D66DC0BE992}"/>
    <pc:docChg chg="undo custSel delSld modSld">
      <pc:chgData name="Vanraden, Paul - REE-ARS" userId="91602886-fe7f-4860-9714-56e67139aa92" providerId="ADAL" clId="{3B8E3DF3-04B3-4E53-BCD8-7D66DC0BE992}" dt="2024-10-23T17:52:55.389" v="60" actId="20577"/>
      <pc:docMkLst>
        <pc:docMk/>
      </pc:docMkLst>
      <pc:sldChg chg="del">
        <pc:chgData name="Vanraden, Paul - REE-ARS" userId="91602886-fe7f-4860-9714-56e67139aa92" providerId="ADAL" clId="{3B8E3DF3-04B3-4E53-BCD8-7D66DC0BE992}" dt="2024-10-18T18:09:24.716" v="3" actId="47"/>
        <pc:sldMkLst>
          <pc:docMk/>
          <pc:sldMk cId="0" sldId="420"/>
        </pc:sldMkLst>
      </pc:sldChg>
      <pc:sldChg chg="del">
        <pc:chgData name="Vanraden, Paul - REE-ARS" userId="91602886-fe7f-4860-9714-56e67139aa92" providerId="ADAL" clId="{3B8E3DF3-04B3-4E53-BCD8-7D66DC0BE992}" dt="2024-10-18T18:09:32.388" v="4" actId="47"/>
        <pc:sldMkLst>
          <pc:docMk/>
          <pc:sldMk cId="0" sldId="421"/>
        </pc:sldMkLst>
      </pc:sldChg>
      <pc:sldChg chg="modSp mod">
        <pc:chgData name="Vanraden, Paul - REE-ARS" userId="91602886-fe7f-4860-9714-56e67139aa92" providerId="ADAL" clId="{3B8E3DF3-04B3-4E53-BCD8-7D66DC0BE992}" dt="2024-10-18T18:12:13.900" v="9" actId="20577"/>
        <pc:sldMkLst>
          <pc:docMk/>
          <pc:sldMk cId="2739905596" sldId="427"/>
        </pc:sldMkLst>
        <pc:spChg chg="mod">
          <ac:chgData name="Vanraden, Paul - REE-ARS" userId="91602886-fe7f-4860-9714-56e67139aa92" providerId="ADAL" clId="{3B8E3DF3-04B3-4E53-BCD8-7D66DC0BE992}" dt="2024-10-18T18:12:13.900" v="9" actId="20577"/>
          <ac:spMkLst>
            <pc:docMk/>
            <pc:sldMk cId="2739905596" sldId="427"/>
            <ac:spMk id="2" creationId="{0878477B-9808-3FE5-8C31-6D490DEB5588}"/>
          </ac:spMkLst>
        </pc:spChg>
      </pc:sldChg>
      <pc:sldChg chg="modSp mod">
        <pc:chgData name="Vanraden, Paul - REE-ARS" userId="91602886-fe7f-4860-9714-56e67139aa92" providerId="ADAL" clId="{3B8E3DF3-04B3-4E53-BCD8-7D66DC0BE992}" dt="2024-10-18T18:03:39.284" v="2" actId="20577"/>
        <pc:sldMkLst>
          <pc:docMk/>
          <pc:sldMk cId="2556410568" sldId="469"/>
        </pc:sldMkLst>
        <pc:spChg chg="mod">
          <ac:chgData name="Vanraden, Paul - REE-ARS" userId="91602886-fe7f-4860-9714-56e67139aa92" providerId="ADAL" clId="{3B8E3DF3-04B3-4E53-BCD8-7D66DC0BE992}" dt="2024-10-18T18:03:39.284" v="2" actId="20577"/>
          <ac:spMkLst>
            <pc:docMk/>
            <pc:sldMk cId="2556410568" sldId="469"/>
            <ac:spMk id="83" creationId="{66693965-D579-6921-A833-CD27C58DB112}"/>
          </ac:spMkLst>
        </pc:spChg>
      </pc:sldChg>
      <pc:sldChg chg="modSp mod">
        <pc:chgData name="Vanraden, Paul - REE-ARS" userId="91602886-fe7f-4860-9714-56e67139aa92" providerId="ADAL" clId="{3B8E3DF3-04B3-4E53-BCD8-7D66DC0BE992}" dt="2024-10-23T17:52:55.389" v="60" actId="20577"/>
        <pc:sldMkLst>
          <pc:docMk/>
          <pc:sldMk cId="2065200588" sldId="1014"/>
        </pc:sldMkLst>
        <pc:spChg chg="mod">
          <ac:chgData name="Vanraden, Paul - REE-ARS" userId="91602886-fe7f-4860-9714-56e67139aa92" providerId="ADAL" clId="{3B8E3DF3-04B3-4E53-BCD8-7D66DC0BE992}" dt="2024-10-23T17:52:55.389" v="60" actId="20577"/>
          <ac:spMkLst>
            <pc:docMk/>
            <pc:sldMk cId="2065200588" sldId="1014"/>
            <ac:spMk id="3" creationId="{DAC105C7-C73A-7E64-79A9-1DB0E7E2E6F7}"/>
          </ac:spMkLst>
        </pc:spChg>
      </pc:sldChg>
    </pc:docChg>
  </pc:docChgLst>
  <pc:docChgLst>
    <pc:chgData name="Vanraden, Paul - REE-ARS" userId="91602886-fe7f-4860-9714-56e67139aa92" providerId="ADAL" clId="{8C1D4D1C-A3CF-418E-9BCA-41668C7A3F8C}"/>
    <pc:docChg chg="custSel addSld modSld">
      <pc:chgData name="Vanraden, Paul - REE-ARS" userId="91602886-fe7f-4860-9714-56e67139aa92" providerId="ADAL" clId="{8C1D4D1C-A3CF-418E-9BCA-41668C7A3F8C}" dt="2024-10-21T12:46:59.167" v="171" actId="207"/>
      <pc:docMkLst>
        <pc:docMk/>
      </pc:docMkLst>
      <pc:sldChg chg="modSp new mod">
        <pc:chgData name="Vanraden, Paul - REE-ARS" userId="91602886-fe7f-4860-9714-56e67139aa92" providerId="ADAL" clId="{8C1D4D1C-A3CF-418E-9BCA-41668C7A3F8C}" dt="2024-10-21T12:46:59.167" v="171" actId="207"/>
        <pc:sldMkLst>
          <pc:docMk/>
          <pc:sldMk cId="2065200588" sldId="1014"/>
        </pc:sldMkLst>
        <pc:spChg chg="mod">
          <ac:chgData name="Vanraden, Paul - REE-ARS" userId="91602886-fe7f-4860-9714-56e67139aa92" providerId="ADAL" clId="{8C1D4D1C-A3CF-418E-9BCA-41668C7A3F8C}" dt="2024-10-20T13:39:39.794" v="158" actId="20577"/>
          <ac:spMkLst>
            <pc:docMk/>
            <pc:sldMk cId="2065200588" sldId="1014"/>
            <ac:spMk id="2" creationId="{588BA90D-8BC5-25A3-C134-45B7EFAE0769}"/>
          </ac:spMkLst>
        </pc:spChg>
        <pc:spChg chg="mod">
          <ac:chgData name="Vanraden, Paul - REE-ARS" userId="91602886-fe7f-4860-9714-56e67139aa92" providerId="ADAL" clId="{8C1D4D1C-A3CF-418E-9BCA-41668C7A3F8C}" dt="2024-10-21T12:46:59.167" v="171" actId="207"/>
          <ac:spMkLst>
            <pc:docMk/>
            <pc:sldMk cId="2065200588" sldId="1014"/>
            <ac:spMk id="3" creationId="{DAC105C7-C73A-7E64-79A9-1DB0E7E2E6F7}"/>
          </ac:spMkLst>
        </pc:spChg>
      </pc:sldChg>
    </pc:docChg>
  </pc:docChgLst>
  <pc:docChgLst>
    <pc:chgData name="Vanraden, Paul - REE-ARS" userId="91602886-fe7f-4860-9714-56e67139aa92" providerId="ADAL" clId="{91701EFC-1642-414C-B657-A16356D322A8}"/>
    <pc:docChg chg="undo custSel addSld delSld modSld modMainMaster">
      <pc:chgData name="Vanraden, Paul - REE-ARS" userId="91602886-fe7f-4860-9714-56e67139aa92" providerId="ADAL" clId="{91701EFC-1642-414C-B657-A16356D322A8}" dt="2024-08-23T14:36:34.642" v="1864" actId="207"/>
      <pc:docMkLst>
        <pc:docMk/>
      </pc:docMkLst>
      <pc:sldChg chg="addSp delSp modSp mod">
        <pc:chgData name="Vanraden, Paul - REE-ARS" userId="91602886-fe7f-4860-9714-56e67139aa92" providerId="ADAL" clId="{91701EFC-1642-414C-B657-A16356D322A8}" dt="2024-08-13T16:35:26.247" v="1667" actId="20577"/>
        <pc:sldMkLst>
          <pc:docMk/>
          <pc:sldMk cId="0" sldId="260"/>
        </pc:sldMkLst>
        <pc:spChg chg="mod">
          <ac:chgData name="Vanraden, Paul - REE-ARS" userId="91602886-fe7f-4860-9714-56e67139aa92" providerId="ADAL" clId="{91701EFC-1642-414C-B657-A16356D322A8}" dt="2024-08-13T16:35:26.247" v="1667" actId="20577"/>
          <ac:spMkLst>
            <pc:docMk/>
            <pc:sldMk cId="0" sldId="260"/>
            <ac:spMk id="5" creationId="{00000000-0000-0000-0000-000000000000}"/>
          </ac:spMkLst>
        </pc:spChg>
        <pc:spChg chg="mod">
          <ac:chgData name="Vanraden, Paul - REE-ARS" userId="91602886-fe7f-4860-9714-56e67139aa92" providerId="ADAL" clId="{91701EFC-1642-414C-B657-A16356D322A8}" dt="2024-08-12T15:57:49.706" v="1637" actId="20577"/>
          <ac:spMkLst>
            <pc:docMk/>
            <pc:sldMk cId="0" sldId="260"/>
            <ac:spMk id="15" creationId="{9A958805-EB46-4385-A71C-FFCE99322008}"/>
          </ac:spMkLst>
        </pc:spChg>
        <pc:spChg chg="mod">
          <ac:chgData name="Vanraden, Paul - REE-ARS" userId="91602886-fe7f-4860-9714-56e67139aa92" providerId="ADAL" clId="{91701EFC-1642-414C-B657-A16356D322A8}" dt="2024-08-12T15:59:45.688" v="1641" actId="3626"/>
          <ac:spMkLst>
            <pc:docMk/>
            <pc:sldMk cId="0" sldId="260"/>
            <ac:spMk id="19" creationId="{F70219F0-AEF0-467E-BB0B-EAF87C1C0DD5}"/>
          </ac:spMkLst>
        </pc:spChg>
        <pc:spChg chg="del">
          <ac:chgData name="Vanraden, Paul - REE-ARS" userId="91602886-fe7f-4860-9714-56e67139aa92" providerId="ADAL" clId="{91701EFC-1642-414C-B657-A16356D322A8}" dt="2024-08-13T16:35:02.151" v="1652" actId="478"/>
          <ac:spMkLst>
            <pc:docMk/>
            <pc:sldMk cId="0" sldId="260"/>
            <ac:spMk id="21" creationId="{ADCD259F-F67E-4F74-828F-41C2A497602C}"/>
          </ac:spMkLst>
        </pc:spChg>
        <pc:picChg chg="add mod">
          <ac:chgData name="Vanraden, Paul - REE-ARS" userId="91602886-fe7f-4860-9714-56e67139aa92" providerId="ADAL" clId="{91701EFC-1642-414C-B657-A16356D322A8}" dt="2024-08-12T15:57:25.067" v="1627" actId="14100"/>
          <ac:picMkLst>
            <pc:docMk/>
            <pc:sldMk cId="0" sldId="260"/>
            <ac:picMk id="2" creationId="{EB2D767F-0BB3-7819-1E55-2EC3042297B7}"/>
          </ac:picMkLst>
        </pc:picChg>
      </pc:sldChg>
      <pc:sldChg chg="modSp mod">
        <pc:chgData name="Vanraden, Paul - REE-ARS" userId="91602886-fe7f-4860-9714-56e67139aa92" providerId="ADAL" clId="{91701EFC-1642-414C-B657-A16356D322A8}" dt="2024-08-13T17:51:11.491" v="1808" actId="20577"/>
        <pc:sldMkLst>
          <pc:docMk/>
          <pc:sldMk cId="1819018123" sldId="261"/>
        </pc:sldMkLst>
        <pc:spChg chg="mod">
          <ac:chgData name="Vanraden, Paul - REE-ARS" userId="91602886-fe7f-4860-9714-56e67139aa92" providerId="ADAL" clId="{91701EFC-1642-414C-B657-A16356D322A8}" dt="2024-08-12T15:16:04.766" v="1532" actId="207"/>
          <ac:spMkLst>
            <pc:docMk/>
            <pc:sldMk cId="1819018123" sldId="261"/>
            <ac:spMk id="2" creationId="{4A65D533-EA02-DCB9-90DD-7EE9A4AE061F}"/>
          </ac:spMkLst>
        </pc:spChg>
        <pc:spChg chg="mod">
          <ac:chgData name="Vanraden, Paul - REE-ARS" userId="91602886-fe7f-4860-9714-56e67139aa92" providerId="ADAL" clId="{91701EFC-1642-414C-B657-A16356D322A8}" dt="2024-08-13T17:51:11.491" v="1808" actId="20577"/>
          <ac:spMkLst>
            <pc:docMk/>
            <pc:sldMk cId="1819018123" sldId="261"/>
            <ac:spMk id="3" creationId="{1024E362-F997-1356-E040-827F766B2AF9}"/>
          </ac:spMkLst>
        </pc:spChg>
      </pc:sldChg>
      <pc:sldChg chg="modSp mod">
        <pc:chgData name="Vanraden, Paul - REE-ARS" userId="91602886-fe7f-4860-9714-56e67139aa92" providerId="ADAL" clId="{91701EFC-1642-414C-B657-A16356D322A8}" dt="2024-08-12T14:19:26.452" v="1073" actId="207"/>
        <pc:sldMkLst>
          <pc:docMk/>
          <pc:sldMk cId="0" sldId="420"/>
        </pc:sldMkLst>
        <pc:spChg chg="mod">
          <ac:chgData name="Vanraden, Paul - REE-ARS" userId="91602886-fe7f-4860-9714-56e67139aa92" providerId="ADAL" clId="{91701EFC-1642-414C-B657-A16356D322A8}" dt="2024-08-12T14:11:14.081" v="1060" actId="207"/>
          <ac:spMkLst>
            <pc:docMk/>
            <pc:sldMk cId="0" sldId="420"/>
            <ac:spMk id="614402" creationId="{F5E3E58A-3A89-3639-9265-D2E1AFD3C93D}"/>
          </ac:spMkLst>
        </pc:spChg>
        <pc:spChg chg="mod">
          <ac:chgData name="Vanraden, Paul - REE-ARS" userId="91602886-fe7f-4860-9714-56e67139aa92" providerId="ADAL" clId="{91701EFC-1642-414C-B657-A16356D322A8}" dt="2024-08-12T14:19:26.452" v="1073" actId="207"/>
          <ac:spMkLst>
            <pc:docMk/>
            <pc:sldMk cId="0" sldId="420"/>
            <ac:spMk id="614404" creationId="{A74A0DE7-2EDE-E085-095E-BD5B29B2D5F5}"/>
          </ac:spMkLst>
        </pc:spChg>
      </pc:sldChg>
      <pc:sldChg chg="modSp mod modNotes">
        <pc:chgData name="Vanraden, Paul - REE-ARS" userId="91602886-fe7f-4860-9714-56e67139aa92" providerId="ADAL" clId="{91701EFC-1642-414C-B657-A16356D322A8}" dt="2024-08-12T14:20:22.681" v="1086" actId="207"/>
        <pc:sldMkLst>
          <pc:docMk/>
          <pc:sldMk cId="0" sldId="421"/>
        </pc:sldMkLst>
        <pc:spChg chg="mod">
          <ac:chgData name="Vanraden, Paul - REE-ARS" userId="91602886-fe7f-4860-9714-56e67139aa92" providerId="ADAL" clId="{91701EFC-1642-414C-B657-A16356D322A8}" dt="2024-08-12T14:20:22.681" v="1086" actId="207"/>
          <ac:spMkLst>
            <pc:docMk/>
            <pc:sldMk cId="0" sldId="421"/>
            <ac:spMk id="3" creationId="{B821E5F9-D29A-9FD2-4927-556E75CD8405}"/>
          </ac:spMkLst>
        </pc:spChg>
        <pc:spChg chg="mod">
          <ac:chgData name="Vanraden, Paul - REE-ARS" userId="91602886-fe7f-4860-9714-56e67139aa92" providerId="ADAL" clId="{91701EFC-1642-414C-B657-A16356D322A8}" dt="2024-08-12T14:11:06.723" v="1059" actId="207"/>
          <ac:spMkLst>
            <pc:docMk/>
            <pc:sldMk cId="0" sldId="421"/>
            <ac:spMk id="4" creationId="{D3AE0471-6354-44FA-36FC-90A4A1929C5F}"/>
          </ac:spMkLst>
        </pc:spChg>
        <pc:spChg chg="mod">
          <ac:chgData name="Vanraden, Paul - REE-ARS" userId="91602886-fe7f-4860-9714-56e67139aa92" providerId="ADAL" clId="{91701EFC-1642-414C-B657-A16356D322A8}" dt="2024-08-12T14:09:52.753" v="1058" actId="207"/>
          <ac:spMkLst>
            <pc:docMk/>
            <pc:sldMk cId="0" sldId="421"/>
            <ac:spMk id="616450" creationId="{4D7BBD96-3F11-ED55-A21C-3963EFAF66C5}"/>
          </ac:spMkLst>
        </pc:spChg>
      </pc:sldChg>
      <pc:sldChg chg="modSp mod">
        <pc:chgData name="Vanraden, Paul - REE-ARS" userId="91602886-fe7f-4860-9714-56e67139aa92" providerId="ADAL" clId="{91701EFC-1642-414C-B657-A16356D322A8}" dt="2024-08-12T14:24:33.305" v="1105" actId="207"/>
        <pc:sldMkLst>
          <pc:docMk/>
          <pc:sldMk cId="0" sldId="422"/>
        </pc:sldMkLst>
        <pc:spChg chg="mod">
          <ac:chgData name="Vanraden, Paul - REE-ARS" userId="91602886-fe7f-4860-9714-56e67139aa92" providerId="ADAL" clId="{91701EFC-1642-414C-B657-A16356D322A8}" dt="2024-08-12T14:24:33.305" v="1105" actId="207"/>
          <ac:spMkLst>
            <pc:docMk/>
            <pc:sldMk cId="0" sldId="422"/>
            <ac:spMk id="3" creationId="{56F66EAA-D982-3CAC-80CE-898DE31BB677}"/>
          </ac:spMkLst>
        </pc:spChg>
        <pc:spChg chg="mod">
          <ac:chgData name="Vanraden, Paul - REE-ARS" userId="91602886-fe7f-4860-9714-56e67139aa92" providerId="ADAL" clId="{91701EFC-1642-414C-B657-A16356D322A8}" dt="2024-08-12T14:11:28.352" v="1061" actId="207"/>
          <ac:spMkLst>
            <pc:docMk/>
            <pc:sldMk cId="0" sldId="422"/>
            <ac:spMk id="4" creationId="{4B77A82F-100C-4673-80CF-87CB77FFCEDB}"/>
          </ac:spMkLst>
        </pc:spChg>
      </pc:sldChg>
      <pc:sldChg chg="modSp new del mod">
        <pc:chgData name="Vanraden, Paul - REE-ARS" userId="91602886-fe7f-4860-9714-56e67139aa92" providerId="ADAL" clId="{91701EFC-1642-414C-B657-A16356D322A8}" dt="2024-08-23T14:35:03.633" v="1857" actId="47"/>
        <pc:sldMkLst>
          <pc:docMk/>
          <pc:sldMk cId="978176405" sldId="423"/>
        </pc:sldMkLst>
        <pc:spChg chg="mod">
          <ac:chgData name="Vanraden, Paul - REE-ARS" userId="91602886-fe7f-4860-9714-56e67139aa92" providerId="ADAL" clId="{91701EFC-1642-414C-B657-A16356D322A8}" dt="2024-08-12T14:29:00.059" v="1139" actId="207"/>
          <ac:spMkLst>
            <pc:docMk/>
            <pc:sldMk cId="978176405" sldId="423"/>
            <ac:spMk id="2" creationId="{F9CFC691-851A-F39C-55F7-2835F319F6D3}"/>
          </ac:spMkLst>
        </pc:spChg>
        <pc:spChg chg="mod">
          <ac:chgData name="Vanraden, Paul - REE-ARS" userId="91602886-fe7f-4860-9714-56e67139aa92" providerId="ADAL" clId="{91701EFC-1642-414C-B657-A16356D322A8}" dt="2024-08-13T16:44:13.196" v="1671" actId="20577"/>
          <ac:spMkLst>
            <pc:docMk/>
            <pc:sldMk cId="978176405" sldId="423"/>
            <ac:spMk id="3" creationId="{BCEFD54F-21D2-6C62-ED87-FE7B9CC7B479}"/>
          </ac:spMkLst>
        </pc:spChg>
      </pc:sldChg>
      <pc:sldChg chg="addSp delSp modSp new mod">
        <pc:chgData name="Vanraden, Paul - REE-ARS" userId="91602886-fe7f-4860-9714-56e67139aa92" providerId="ADAL" clId="{91701EFC-1642-414C-B657-A16356D322A8}" dt="2024-08-23T14:28:52.267" v="1853" actId="207"/>
        <pc:sldMkLst>
          <pc:docMk/>
          <pc:sldMk cId="2294784037" sldId="424"/>
        </pc:sldMkLst>
        <pc:spChg chg="mod">
          <ac:chgData name="Vanraden, Paul - REE-ARS" userId="91602886-fe7f-4860-9714-56e67139aa92" providerId="ADAL" clId="{91701EFC-1642-414C-B657-A16356D322A8}" dt="2024-08-23T14:28:52.267" v="1853" actId="207"/>
          <ac:spMkLst>
            <pc:docMk/>
            <pc:sldMk cId="2294784037" sldId="424"/>
            <ac:spMk id="2" creationId="{96CCCA88-CF8A-F770-BF4E-878A984CC649}"/>
          </ac:spMkLst>
        </pc:spChg>
        <pc:spChg chg="mod">
          <ac:chgData name="Vanraden, Paul - REE-ARS" userId="91602886-fe7f-4860-9714-56e67139aa92" providerId="ADAL" clId="{91701EFC-1642-414C-B657-A16356D322A8}" dt="2024-08-09T16:57:00.635" v="539" actId="20577"/>
          <ac:spMkLst>
            <pc:docMk/>
            <pc:sldMk cId="2294784037" sldId="424"/>
            <ac:spMk id="3" creationId="{FECD96C2-8AD5-6B40-30EF-D7D8880697F6}"/>
          </ac:spMkLst>
        </pc:spChg>
        <pc:picChg chg="add del mod">
          <ac:chgData name="Vanraden, Paul - REE-ARS" userId="91602886-fe7f-4860-9714-56e67139aa92" providerId="ADAL" clId="{91701EFC-1642-414C-B657-A16356D322A8}" dt="2024-08-08T19:59:19.436" v="385" actId="478"/>
          <ac:picMkLst>
            <pc:docMk/>
            <pc:sldMk cId="2294784037" sldId="424"/>
            <ac:picMk id="4" creationId="{C31A2008-BFC0-EC53-7B80-EDA516EEAE5A}"/>
          </ac:picMkLst>
        </pc:picChg>
        <pc:picChg chg="add mod">
          <ac:chgData name="Vanraden, Paul - REE-ARS" userId="91602886-fe7f-4860-9714-56e67139aa92" providerId="ADAL" clId="{91701EFC-1642-414C-B657-A16356D322A8}" dt="2024-08-08T19:59:42.890" v="387" actId="14100"/>
          <ac:picMkLst>
            <pc:docMk/>
            <pc:sldMk cId="2294784037" sldId="424"/>
            <ac:picMk id="5" creationId="{E64A9854-0D7D-D01E-3E24-CD71BC149BD3}"/>
          </ac:picMkLst>
        </pc:picChg>
      </pc:sldChg>
      <pc:sldChg chg="addSp delSp modSp new mod modClrScheme chgLayout">
        <pc:chgData name="Vanraden, Paul - REE-ARS" userId="91602886-fe7f-4860-9714-56e67139aa92" providerId="ADAL" clId="{91701EFC-1642-414C-B657-A16356D322A8}" dt="2024-08-12T15:42:07.868" v="1591" actId="207"/>
        <pc:sldMkLst>
          <pc:docMk/>
          <pc:sldMk cId="136435486" sldId="425"/>
        </pc:sldMkLst>
        <pc:spChg chg="del">
          <ac:chgData name="Vanraden, Paul - REE-ARS" userId="91602886-fe7f-4860-9714-56e67139aa92" providerId="ADAL" clId="{91701EFC-1642-414C-B657-A16356D322A8}" dt="2024-08-09T17:09:53.264" v="677" actId="26606"/>
          <ac:spMkLst>
            <pc:docMk/>
            <pc:sldMk cId="136435486" sldId="425"/>
            <ac:spMk id="2" creationId="{92CA7283-1C33-2573-6522-00B4E855EAB2}"/>
          </ac:spMkLst>
        </pc:spChg>
        <pc:spChg chg="del">
          <ac:chgData name="Vanraden, Paul - REE-ARS" userId="91602886-fe7f-4860-9714-56e67139aa92" providerId="ADAL" clId="{91701EFC-1642-414C-B657-A16356D322A8}" dt="2024-08-09T17:09:53.264" v="677" actId="26606"/>
          <ac:spMkLst>
            <pc:docMk/>
            <pc:sldMk cId="136435486" sldId="425"/>
            <ac:spMk id="3" creationId="{7BA14806-5E6A-5D23-8336-006E57FC4502}"/>
          </ac:spMkLst>
        </pc:spChg>
        <pc:spChg chg="add mod">
          <ac:chgData name="Vanraden, Paul - REE-ARS" userId="91602886-fe7f-4860-9714-56e67139aa92" providerId="ADAL" clId="{91701EFC-1642-414C-B657-A16356D322A8}" dt="2024-08-09T17:10:18.771" v="716" actId="20577"/>
          <ac:spMkLst>
            <pc:docMk/>
            <pc:sldMk cId="136435486" sldId="425"/>
            <ac:spMk id="9" creationId="{D8A2AE03-2750-3845-4B9B-2DF6D331FEC1}"/>
          </ac:spMkLst>
        </pc:spChg>
        <pc:spChg chg="add mod">
          <ac:chgData name="Vanraden, Paul - REE-ARS" userId="91602886-fe7f-4860-9714-56e67139aa92" providerId="ADAL" clId="{91701EFC-1642-414C-B657-A16356D322A8}" dt="2024-08-12T15:42:07.868" v="1591" actId="207"/>
          <ac:spMkLst>
            <pc:docMk/>
            <pc:sldMk cId="136435486" sldId="425"/>
            <ac:spMk id="11" creationId="{9BC45FC3-98E9-048B-2D78-0AD76F9B3343}"/>
          </ac:spMkLst>
        </pc:spChg>
        <pc:picChg chg="add mod">
          <ac:chgData name="Vanraden, Paul - REE-ARS" userId="91602886-fe7f-4860-9714-56e67139aa92" providerId="ADAL" clId="{91701EFC-1642-414C-B657-A16356D322A8}" dt="2024-08-09T17:09:53.264" v="677" actId="26606"/>
          <ac:picMkLst>
            <pc:docMk/>
            <pc:sldMk cId="136435486" sldId="425"/>
            <ac:picMk id="4" creationId="{D6258F60-537A-C731-F7F5-E86FBF5E1853}"/>
          </ac:picMkLst>
        </pc:picChg>
      </pc:sldChg>
      <pc:sldChg chg="addSp delSp modSp new mod">
        <pc:chgData name="Vanraden, Paul - REE-ARS" userId="91602886-fe7f-4860-9714-56e67139aa92" providerId="ADAL" clId="{91701EFC-1642-414C-B657-A16356D322A8}" dt="2024-08-23T14:36:34.642" v="1864" actId="207"/>
        <pc:sldMkLst>
          <pc:docMk/>
          <pc:sldMk cId="1944873083" sldId="426"/>
        </pc:sldMkLst>
        <pc:spChg chg="mod">
          <ac:chgData name="Vanraden, Paul - REE-ARS" userId="91602886-fe7f-4860-9714-56e67139aa92" providerId="ADAL" clId="{91701EFC-1642-414C-B657-A16356D322A8}" dt="2024-08-23T14:36:34.642" v="1864" actId="207"/>
          <ac:spMkLst>
            <pc:docMk/>
            <pc:sldMk cId="1944873083" sldId="426"/>
            <ac:spMk id="2" creationId="{95A01780-90E6-8C02-0367-4FAEF1915790}"/>
          </ac:spMkLst>
        </pc:spChg>
        <pc:spChg chg="mod">
          <ac:chgData name="Vanraden, Paul - REE-ARS" userId="91602886-fe7f-4860-9714-56e67139aa92" providerId="ADAL" clId="{91701EFC-1642-414C-B657-A16356D322A8}" dt="2024-08-12T15:18:20.183" v="1590" actId="20577"/>
          <ac:spMkLst>
            <pc:docMk/>
            <pc:sldMk cId="1944873083" sldId="426"/>
            <ac:spMk id="3" creationId="{71035C07-3F15-6928-DF67-189ADC2D4C6B}"/>
          </ac:spMkLst>
        </pc:spChg>
        <pc:picChg chg="add del mod">
          <ac:chgData name="Vanraden, Paul - REE-ARS" userId="91602886-fe7f-4860-9714-56e67139aa92" providerId="ADAL" clId="{91701EFC-1642-414C-B657-A16356D322A8}" dt="2024-08-13T18:13:01.871" v="1850" actId="478"/>
          <ac:picMkLst>
            <pc:docMk/>
            <pc:sldMk cId="1944873083" sldId="426"/>
            <ac:picMk id="4" creationId="{602E302B-AE8B-D163-DD35-3DC141D21B7B}"/>
          </ac:picMkLst>
        </pc:picChg>
        <pc:picChg chg="add mod">
          <ac:chgData name="Vanraden, Paul - REE-ARS" userId="91602886-fe7f-4860-9714-56e67139aa92" providerId="ADAL" clId="{91701EFC-1642-414C-B657-A16356D322A8}" dt="2024-08-13T18:13:15.097" v="1852" actId="14100"/>
          <ac:picMkLst>
            <pc:docMk/>
            <pc:sldMk cId="1944873083" sldId="426"/>
            <ac:picMk id="5" creationId="{D50B3CA3-553E-D0EB-5510-8CA7F6D3C791}"/>
          </ac:picMkLst>
        </pc:picChg>
      </pc:sldChg>
      <pc:sldChg chg="modSp new mod">
        <pc:chgData name="Vanraden, Paul - REE-ARS" userId="91602886-fe7f-4860-9714-56e67139aa92" providerId="ADAL" clId="{91701EFC-1642-414C-B657-A16356D322A8}" dt="2024-08-23T14:29:27.520" v="1856" actId="207"/>
        <pc:sldMkLst>
          <pc:docMk/>
          <pc:sldMk cId="2739905596" sldId="427"/>
        </pc:sldMkLst>
        <pc:spChg chg="mod">
          <ac:chgData name="Vanraden, Paul - REE-ARS" userId="91602886-fe7f-4860-9714-56e67139aa92" providerId="ADAL" clId="{91701EFC-1642-414C-B657-A16356D322A8}" dt="2024-08-23T14:29:27.520" v="1856" actId="207"/>
          <ac:spMkLst>
            <pc:docMk/>
            <pc:sldMk cId="2739905596" sldId="427"/>
            <ac:spMk id="2" creationId="{0878477B-9808-3FE5-8C31-6D490DEB5588}"/>
          </ac:spMkLst>
        </pc:spChg>
        <pc:spChg chg="mod">
          <ac:chgData name="Vanraden, Paul - REE-ARS" userId="91602886-fe7f-4860-9714-56e67139aa92" providerId="ADAL" clId="{91701EFC-1642-414C-B657-A16356D322A8}" dt="2024-08-13T17:45:19.194" v="1757" actId="20577"/>
          <ac:spMkLst>
            <pc:docMk/>
            <pc:sldMk cId="2739905596" sldId="427"/>
            <ac:spMk id="3" creationId="{A11A6BA3-E50D-A6F8-3453-49ECFAC1FD7D}"/>
          </ac:spMkLst>
        </pc:spChg>
      </pc:sldChg>
      <pc:sldChg chg="addSp delSp modSp new mod">
        <pc:chgData name="Vanraden, Paul - REE-ARS" userId="91602886-fe7f-4860-9714-56e67139aa92" providerId="ADAL" clId="{91701EFC-1642-414C-B657-A16356D322A8}" dt="2024-08-13T18:10:36.010" v="1846" actId="21"/>
        <pc:sldMkLst>
          <pc:docMk/>
          <pc:sldMk cId="1821556302" sldId="428"/>
        </pc:sldMkLst>
        <pc:spChg chg="mod">
          <ac:chgData name="Vanraden, Paul - REE-ARS" userId="91602886-fe7f-4860-9714-56e67139aa92" providerId="ADAL" clId="{91701EFC-1642-414C-B657-A16356D322A8}" dt="2024-08-13T17:55:09.402" v="1814" actId="207"/>
          <ac:spMkLst>
            <pc:docMk/>
            <pc:sldMk cId="1821556302" sldId="428"/>
            <ac:spMk id="2" creationId="{1092D4CC-5506-A8B2-B06F-F19A0B5BF0C2}"/>
          </ac:spMkLst>
        </pc:spChg>
        <pc:spChg chg="mod">
          <ac:chgData name="Vanraden, Paul - REE-ARS" userId="91602886-fe7f-4860-9714-56e67139aa92" providerId="ADAL" clId="{91701EFC-1642-414C-B657-A16356D322A8}" dt="2024-08-13T18:06:49.974" v="1842" actId="20577"/>
          <ac:spMkLst>
            <pc:docMk/>
            <pc:sldMk cId="1821556302" sldId="428"/>
            <ac:spMk id="3" creationId="{1A313823-69DD-4D0F-C009-2314133131B2}"/>
          </ac:spMkLst>
        </pc:spChg>
        <pc:picChg chg="add del mod">
          <ac:chgData name="Vanraden, Paul - REE-ARS" userId="91602886-fe7f-4860-9714-56e67139aa92" providerId="ADAL" clId="{91701EFC-1642-414C-B657-A16356D322A8}" dt="2024-08-13T18:10:36.010" v="1846" actId="21"/>
          <ac:picMkLst>
            <pc:docMk/>
            <pc:sldMk cId="1821556302" sldId="428"/>
            <ac:picMk id="4" creationId="{A62A0A7D-427E-7C0B-0E5D-1FA5C9E9ED94}"/>
          </ac:picMkLst>
        </pc:picChg>
      </pc:sldChg>
      <pc:sldMasterChg chg="modSp mod">
        <pc:chgData name="Vanraden, Paul - REE-ARS" userId="91602886-fe7f-4860-9714-56e67139aa92" providerId="ADAL" clId="{91701EFC-1642-414C-B657-A16356D322A8}" dt="2024-08-12T15:48:00.528" v="1622" actId="20577"/>
        <pc:sldMasterMkLst>
          <pc:docMk/>
          <pc:sldMasterMk cId="1337577082" sldId="2147483660"/>
        </pc:sldMasterMkLst>
        <pc:spChg chg="mod">
          <ac:chgData name="Vanraden, Paul - REE-ARS" userId="91602886-fe7f-4860-9714-56e67139aa92" providerId="ADAL" clId="{91701EFC-1642-414C-B657-A16356D322A8}" dt="2024-08-12T15:48:00.528" v="1622" actId="20577"/>
          <ac:spMkLst>
            <pc:docMk/>
            <pc:sldMasterMk cId="1337577082" sldId="2147483660"/>
            <ac:spMk id="14" creationId="{00000000-0000-0000-0000-000000000000}"/>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FBE721-7DAA-4343-B1AD-5CB18BCB9103}" type="datetimeFigureOut">
              <a:rPr lang="en-US" smtClean="0"/>
              <a:t>10/23/2024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D04F08-DAF1-4F8F-9A8B-E994E6F28361}" type="slidenum">
              <a:rPr lang="en-US" smtClean="0"/>
              <a:t>‹#›</a:t>
            </a:fld>
            <a:endParaRPr lang="en-US"/>
          </a:p>
        </p:txBody>
      </p:sp>
    </p:spTree>
    <p:extLst>
      <p:ext uri="{BB962C8B-B14F-4D97-AF65-F5344CB8AC3E}">
        <p14:creationId xmlns:p14="http://schemas.microsoft.com/office/powerpoint/2010/main" val="4098688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60EB8D-23C2-439D-8D6B-DBCC814DEB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2"/>
              </a:solidFill>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1A2056-2AD6-46E0-B429-178E706170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5527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3694D03-4C68-9D6C-1883-ECC5619F3DE3}"/>
              </a:ext>
            </a:extLst>
          </p:cNvPr>
          <p:cNvSpPr>
            <a:spLocks noGrp="1" noChangeArrowheads="1"/>
          </p:cNvSpPr>
          <p:nvPr>
            <p:ph type="sldNum" sz="quarter" idx="5"/>
          </p:nvPr>
        </p:nvSpPr>
        <p:spPr>
          <a:ln/>
        </p:spPr>
        <p:txBody>
          <a:bodyPr/>
          <a:lstStyle/>
          <a:p>
            <a:fld id="{D7427C3E-8497-4108-982C-932EA8594CAC}" type="slidenum">
              <a:rPr lang="en-US" altLang="en-US"/>
              <a:pPr/>
              <a:t>8</a:t>
            </a:fld>
            <a:endParaRPr lang="en-US" altLang="en-US"/>
          </a:p>
        </p:txBody>
      </p:sp>
      <p:sp>
        <p:nvSpPr>
          <p:cNvPr id="619522" name="Rectangle 2">
            <a:extLst>
              <a:ext uri="{FF2B5EF4-FFF2-40B4-BE49-F238E27FC236}">
                <a16:creationId xmlns:a16="http://schemas.microsoft.com/office/drawing/2014/main" id="{95C29133-AE09-77BB-ABEC-FC822BD46556}"/>
              </a:ext>
            </a:extLst>
          </p:cNvPr>
          <p:cNvSpPr>
            <a:spLocks noGrp="1" noRot="1" noChangeAspect="1" noChangeArrowheads="1" noTextEdit="1"/>
          </p:cNvSpPr>
          <p:nvPr>
            <p:ph type="sldImg"/>
          </p:nvPr>
        </p:nvSpPr>
        <p:spPr>
          <a:xfrm>
            <a:off x="406400" y="696913"/>
            <a:ext cx="6183313" cy="3479800"/>
          </a:xfrm>
          <a:ln/>
        </p:spPr>
      </p:sp>
      <p:sp>
        <p:nvSpPr>
          <p:cNvPr id="619523" name="Rectangle 3">
            <a:extLst>
              <a:ext uri="{FF2B5EF4-FFF2-40B4-BE49-F238E27FC236}">
                <a16:creationId xmlns:a16="http://schemas.microsoft.com/office/drawing/2014/main" id="{729DC44A-2F85-7FA7-CB67-9A405CAD3EEC}"/>
              </a:ext>
            </a:extLst>
          </p:cNvPr>
          <p:cNvSpPr>
            <a:spLocks noGrp="1" noChangeArrowheads="1"/>
          </p:cNvSpPr>
          <p:nvPr>
            <p:ph type="body" idx="1"/>
          </p:nvPr>
        </p:nvSpPr>
        <p:spPr/>
        <p:txBody>
          <a:bodyPr/>
          <a:lstStyle/>
          <a:p>
            <a:r>
              <a:rPr lang="en-US" altLang="en-US"/>
              <a:t>6660kg milk</a:t>
            </a:r>
          </a:p>
          <a:p>
            <a:r>
              <a:rPr lang="en-US" altLang="en-US"/>
              <a:t>290kg fat</a:t>
            </a:r>
          </a:p>
          <a:p>
            <a:endParaRPr lang="en-US" altLang="en-US"/>
          </a:p>
          <a:p>
            <a:r>
              <a:rPr lang="en-US" altLang="en-US"/>
              <a:t>No predictions based on f1 daus:dam so don’t know whether this can be attributed to ‘hybrid vigor’</a:t>
            </a:r>
          </a:p>
          <a:p>
            <a:r>
              <a:rPr lang="en-US" altLang="en-US"/>
              <a:t>This group was heavy on the Red Dane sire</a:t>
            </a:r>
          </a:p>
          <a:p>
            <a:r>
              <a:rPr lang="en-US" altLang="en-US"/>
              <a:t>These were 3 breed crosses, so more hybrid vigor should be maintained (~85% in 3 breed rotations), </a:t>
            </a:r>
          </a:p>
          <a:p>
            <a:r>
              <a:rPr lang="en-US" altLang="en-US"/>
              <a:t>as opposed to rotating only 2 breeds (~65% in 2 breed rotations)</a:t>
            </a:r>
          </a:p>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D04F08-DAF1-4F8F-9A8B-E994E6F28361}" type="slidenum">
              <a:rPr lang="en-US" smtClean="0"/>
              <a:t>10</a:t>
            </a:fld>
            <a:endParaRPr lang="en-US"/>
          </a:p>
        </p:txBody>
      </p:sp>
    </p:spTree>
    <p:extLst>
      <p:ext uri="{BB962C8B-B14F-4D97-AF65-F5344CB8AC3E}">
        <p14:creationId xmlns:p14="http://schemas.microsoft.com/office/powerpoint/2010/main" val="2963722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IP-2017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7680" y="121920"/>
            <a:ext cx="11216640" cy="639763"/>
          </a:xfrm>
        </p:spPr>
        <p:txBody>
          <a:bodyPr/>
          <a:lstStyle/>
          <a:p>
            <a:r>
              <a:rPr lang="en-US" dirty="0"/>
              <a:t>Click to edit Master title style</a:t>
            </a:r>
          </a:p>
        </p:txBody>
      </p:sp>
      <p:sp>
        <p:nvSpPr>
          <p:cNvPr id="3" name="Content Placeholder 2"/>
          <p:cNvSpPr>
            <a:spLocks noGrp="1"/>
          </p:cNvSpPr>
          <p:nvPr>
            <p:ph sz="half" idx="1"/>
          </p:nvPr>
        </p:nvSpPr>
        <p:spPr>
          <a:xfrm>
            <a:off x="487680" y="1188720"/>
            <a:ext cx="11216640" cy="5120640"/>
          </a:xfrm>
        </p:spPr>
        <p:txBody>
          <a:bodyPr/>
          <a:lstStyle>
            <a:lvl1pPr marL="274320" indent="-274320">
              <a:defRPr sz="2700"/>
            </a:lvl1pPr>
            <a:lvl2pPr marL="685800">
              <a:defRPr sz="2700"/>
            </a:lvl2pPr>
            <a:lvl3pPr marL="960120" indent="-274320">
              <a:defRPr sz="2700"/>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746179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Bullete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75FAE-338D-4AE1-ABF6-DDA7FD2F0DD3}"/>
              </a:ext>
            </a:extLst>
          </p:cNvPr>
          <p:cNvSpPr>
            <a:spLocks noGrp="1"/>
          </p:cNvSpPr>
          <p:nvPr>
            <p:ph type="title" hasCustomPrompt="1"/>
          </p:nvPr>
        </p:nvSpPr>
        <p:spPr>
          <a:xfrm>
            <a:off x="277760" y="1137953"/>
            <a:ext cx="11647539" cy="597555"/>
          </a:xfrm>
        </p:spPr>
        <p:txBody>
          <a:bodyPr/>
          <a:lstStyle>
            <a:lvl1pPr>
              <a:defRPr>
                <a:solidFill>
                  <a:schemeClr val="tx1"/>
                </a:solidFill>
              </a:defRPr>
            </a:lvl1pPr>
          </a:lstStyle>
          <a:p>
            <a:r>
              <a:rPr lang="en-US" dirty="0"/>
              <a:t>CLICK TO ADD TITLE</a:t>
            </a:r>
          </a:p>
        </p:txBody>
      </p:sp>
      <p:sp>
        <p:nvSpPr>
          <p:cNvPr id="3" name="Content Placeholder 2">
            <a:extLst>
              <a:ext uri="{FF2B5EF4-FFF2-40B4-BE49-F238E27FC236}">
                <a16:creationId xmlns:a16="http://schemas.microsoft.com/office/drawing/2014/main" id="{8BD044EB-61B8-4A04-B281-AC930C354E96}"/>
              </a:ext>
            </a:extLst>
          </p:cNvPr>
          <p:cNvSpPr>
            <a:spLocks noGrp="1"/>
          </p:cNvSpPr>
          <p:nvPr>
            <p:ph idx="1" hasCustomPrompt="1"/>
          </p:nvPr>
        </p:nvSpPr>
        <p:spPr>
          <a:xfrm>
            <a:off x="277761" y="1976489"/>
            <a:ext cx="11647538" cy="3569724"/>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DF08F406-432F-4DC8-BEB5-601AAAEEA687}"/>
              </a:ext>
            </a:extLst>
          </p:cNvPr>
          <p:cNvCxnSpPr>
            <a:cxnSpLocks/>
          </p:cNvCxnSpPr>
          <p:nvPr userDrawn="1"/>
        </p:nvCxnSpPr>
        <p:spPr>
          <a:xfrm>
            <a:off x="277759" y="1769072"/>
            <a:ext cx="886968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9277C10F-1740-42AE-8415-2A22ADE75450}"/>
              </a:ext>
            </a:extLst>
          </p:cNvPr>
          <p:cNvSpPr>
            <a:spLocks noGrp="1"/>
          </p:cNvSpPr>
          <p:nvPr>
            <p:ph type="dt" sz="half" idx="10"/>
          </p:nvPr>
        </p:nvSpPr>
        <p:spPr/>
        <p:txBody>
          <a:bodyPr/>
          <a:lstStyle/>
          <a:p>
            <a:fld id="{C63396C3-C336-4220-BA6E-74262EAD352A}" type="datetimeFigureOut">
              <a:rPr lang="en-US" smtClean="0"/>
              <a:t>10/23/2024</a:t>
            </a:fld>
            <a:endParaRPr lang="en-US" dirty="0"/>
          </a:p>
        </p:txBody>
      </p:sp>
      <p:sp>
        <p:nvSpPr>
          <p:cNvPr id="9" name="Footer Placeholder 8">
            <a:extLst>
              <a:ext uri="{FF2B5EF4-FFF2-40B4-BE49-F238E27FC236}">
                <a16:creationId xmlns:a16="http://schemas.microsoft.com/office/drawing/2014/main" id="{7EE0245E-3E8A-410C-AFBB-9E6966B3B04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B89DBFA-48D8-4C72-8E9D-791256554767}"/>
              </a:ext>
            </a:extLst>
          </p:cNvPr>
          <p:cNvSpPr>
            <a:spLocks noGrp="1"/>
          </p:cNvSpPr>
          <p:nvPr>
            <p:ph type="sldNum" sz="quarter" idx="12"/>
          </p:nvPr>
        </p:nvSpPr>
        <p:spPr/>
        <p:txBody>
          <a:bodyPr/>
          <a:lstStyle/>
          <a:p>
            <a:r>
              <a:rPr lang="en-US"/>
              <a:t>|   </a:t>
            </a:r>
            <a:fld id="{9450F53A-DD93-4D42-8C8A-1E0D93829EDA}" type="slidenum">
              <a:rPr lang="en-US" smtClean="0"/>
              <a:pPr/>
              <a:t>‹#›</a:t>
            </a:fld>
            <a:endParaRPr lang="en-US" dirty="0"/>
          </a:p>
        </p:txBody>
      </p:sp>
    </p:spTree>
    <p:extLst>
      <p:ext uri="{BB962C8B-B14F-4D97-AF65-F5344CB8AC3E}">
        <p14:creationId xmlns:p14="http://schemas.microsoft.com/office/powerpoint/2010/main" val="2880604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23A52-3166-4DD8-93B9-6DC61E03248B}"/>
              </a:ext>
            </a:extLst>
          </p:cNvPr>
          <p:cNvSpPr>
            <a:spLocks noGrp="1"/>
          </p:cNvSpPr>
          <p:nvPr>
            <p:ph type="title" hasCustomPrompt="1"/>
          </p:nvPr>
        </p:nvSpPr>
        <p:spPr>
          <a:xfrm>
            <a:off x="838200" y="1231821"/>
            <a:ext cx="10515600" cy="2277003"/>
          </a:xfrm>
        </p:spPr>
        <p:txBody>
          <a:bodyPr anchor="b">
            <a:normAutofit/>
          </a:bodyPr>
          <a:lstStyle>
            <a:lvl1pPr>
              <a:defRPr sz="4000">
                <a:solidFill>
                  <a:schemeClr val="tx1"/>
                </a:solidFill>
              </a:defRPr>
            </a:lvl1pPr>
          </a:lstStyle>
          <a:p>
            <a:r>
              <a:rPr lang="en-US" dirty="0"/>
              <a:t>CLICK TO ADD TITLE</a:t>
            </a:r>
          </a:p>
        </p:txBody>
      </p:sp>
      <p:sp>
        <p:nvSpPr>
          <p:cNvPr id="3" name="Text Placeholder 2">
            <a:extLst>
              <a:ext uri="{FF2B5EF4-FFF2-40B4-BE49-F238E27FC236}">
                <a16:creationId xmlns:a16="http://schemas.microsoft.com/office/drawing/2014/main" id="{AF29A3B2-E52B-4962-8DDB-F1D7FA4D8416}"/>
              </a:ext>
            </a:extLst>
          </p:cNvPr>
          <p:cNvSpPr>
            <a:spLocks noGrp="1"/>
          </p:cNvSpPr>
          <p:nvPr>
            <p:ph type="body" idx="1" hasCustomPrompt="1"/>
          </p:nvPr>
        </p:nvSpPr>
        <p:spPr>
          <a:xfrm>
            <a:off x="838200" y="3927151"/>
            <a:ext cx="10515600" cy="1500187"/>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text</a:t>
            </a:r>
          </a:p>
        </p:txBody>
      </p:sp>
      <p:sp>
        <p:nvSpPr>
          <p:cNvPr id="4" name="Date Placeholder 3">
            <a:extLst>
              <a:ext uri="{FF2B5EF4-FFF2-40B4-BE49-F238E27FC236}">
                <a16:creationId xmlns:a16="http://schemas.microsoft.com/office/drawing/2014/main" id="{6266BD93-33F1-41C2-AB63-AB460D5D8748}"/>
              </a:ext>
            </a:extLst>
          </p:cNvPr>
          <p:cNvSpPr>
            <a:spLocks noGrp="1"/>
          </p:cNvSpPr>
          <p:nvPr>
            <p:ph type="dt" sz="half" idx="10"/>
          </p:nvPr>
        </p:nvSpPr>
        <p:spPr/>
        <p:txBody>
          <a:bodyPr/>
          <a:lstStyle/>
          <a:p>
            <a:fld id="{C63396C3-C336-4220-BA6E-74262EAD352A}" type="datetimeFigureOut">
              <a:rPr lang="en-US" smtClean="0"/>
              <a:t>10/23/2024</a:t>
            </a:fld>
            <a:endParaRPr lang="en-US"/>
          </a:p>
        </p:txBody>
      </p:sp>
      <p:sp>
        <p:nvSpPr>
          <p:cNvPr id="5" name="Footer Placeholder 4">
            <a:extLst>
              <a:ext uri="{FF2B5EF4-FFF2-40B4-BE49-F238E27FC236}">
                <a16:creationId xmlns:a16="http://schemas.microsoft.com/office/drawing/2014/main" id="{9CD939A0-AD04-4419-9F93-89A0310C5A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C8748-0A78-46F8-BE6F-2E41F23A82E8}"/>
              </a:ext>
            </a:extLst>
          </p:cNvPr>
          <p:cNvSpPr>
            <a:spLocks noGrp="1"/>
          </p:cNvSpPr>
          <p:nvPr>
            <p:ph type="sldNum" sz="quarter" idx="12"/>
          </p:nvPr>
        </p:nvSpPr>
        <p:spPr/>
        <p:txBody>
          <a:bodyPr/>
          <a:lstStyle/>
          <a:p>
            <a:fld id="{9450F53A-DD93-4D42-8C8A-1E0D93829EDA}" type="slidenum">
              <a:rPr lang="en-US" smtClean="0"/>
              <a:t>‹#›</a:t>
            </a:fld>
            <a:endParaRPr lang="en-US"/>
          </a:p>
        </p:txBody>
      </p:sp>
    </p:spTree>
    <p:extLst>
      <p:ext uri="{BB962C8B-B14F-4D97-AF65-F5344CB8AC3E}">
        <p14:creationId xmlns:p14="http://schemas.microsoft.com/office/powerpoint/2010/main" val="116588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0A49A-D498-4102-B314-97238231FF70}"/>
              </a:ext>
            </a:extLst>
          </p:cNvPr>
          <p:cNvSpPr>
            <a:spLocks noGrp="1"/>
          </p:cNvSpPr>
          <p:nvPr>
            <p:ph type="title" hasCustomPrompt="1"/>
          </p:nvPr>
        </p:nvSpPr>
        <p:spPr>
          <a:xfrm>
            <a:off x="277760" y="1083021"/>
            <a:ext cx="11076039" cy="627165"/>
          </a:xfrm>
        </p:spPr>
        <p:txBody>
          <a:bodyPr/>
          <a:lstStyle>
            <a:lvl1pPr>
              <a:defRPr>
                <a:solidFill>
                  <a:schemeClr val="accent2"/>
                </a:solidFill>
              </a:defRPr>
            </a:lvl1pPr>
          </a:lstStyle>
          <a:p>
            <a:r>
              <a:rPr lang="en-US" dirty="0"/>
              <a:t>CLICK TO ADD TITLE</a:t>
            </a:r>
          </a:p>
        </p:txBody>
      </p:sp>
      <p:sp>
        <p:nvSpPr>
          <p:cNvPr id="3" name="Content Placeholder 2">
            <a:extLst>
              <a:ext uri="{FF2B5EF4-FFF2-40B4-BE49-F238E27FC236}">
                <a16:creationId xmlns:a16="http://schemas.microsoft.com/office/drawing/2014/main" id="{FA42C267-B20C-4D2D-9818-890032D56FC8}"/>
              </a:ext>
            </a:extLst>
          </p:cNvPr>
          <p:cNvSpPr>
            <a:spLocks noGrp="1"/>
          </p:cNvSpPr>
          <p:nvPr>
            <p:ph sz="half" idx="1" hasCustomPrompt="1"/>
          </p:nvPr>
        </p:nvSpPr>
        <p:spPr>
          <a:xfrm>
            <a:off x="277760" y="2079626"/>
            <a:ext cx="5181601" cy="3552619"/>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ADB47B8-864F-4B74-A40D-0B2DB7AF2222}"/>
              </a:ext>
            </a:extLst>
          </p:cNvPr>
          <p:cNvSpPr>
            <a:spLocks noGrp="1"/>
          </p:cNvSpPr>
          <p:nvPr>
            <p:ph sz="half" idx="2" hasCustomPrompt="1"/>
          </p:nvPr>
        </p:nvSpPr>
        <p:spPr>
          <a:xfrm>
            <a:off x="6172199" y="2075311"/>
            <a:ext cx="5181600" cy="4299872"/>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1D16081F-21F0-4D28-9F92-AC24E9E3A44A}"/>
              </a:ext>
            </a:extLst>
          </p:cNvPr>
          <p:cNvSpPr>
            <a:spLocks noGrp="1"/>
          </p:cNvSpPr>
          <p:nvPr>
            <p:ph type="dt" sz="half" idx="10"/>
          </p:nvPr>
        </p:nvSpPr>
        <p:spPr/>
        <p:txBody>
          <a:bodyPr/>
          <a:lstStyle/>
          <a:p>
            <a:fld id="{C63396C3-C336-4220-BA6E-74262EAD352A}" type="datetimeFigureOut">
              <a:rPr lang="en-US" smtClean="0"/>
              <a:t>10/23/2024</a:t>
            </a:fld>
            <a:endParaRPr lang="en-US"/>
          </a:p>
        </p:txBody>
      </p:sp>
      <p:sp>
        <p:nvSpPr>
          <p:cNvPr id="6" name="Footer Placeholder 5">
            <a:extLst>
              <a:ext uri="{FF2B5EF4-FFF2-40B4-BE49-F238E27FC236}">
                <a16:creationId xmlns:a16="http://schemas.microsoft.com/office/drawing/2014/main" id="{45C9E296-5787-48FF-A73F-E7B4DCA663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FFE3CC-67B3-4828-BA1A-C47DD4BD9ED5}"/>
              </a:ext>
            </a:extLst>
          </p:cNvPr>
          <p:cNvSpPr>
            <a:spLocks noGrp="1"/>
          </p:cNvSpPr>
          <p:nvPr>
            <p:ph type="sldNum" sz="quarter" idx="12"/>
          </p:nvPr>
        </p:nvSpPr>
        <p:spPr/>
        <p:txBody>
          <a:bodyPr/>
          <a:lstStyle/>
          <a:p>
            <a:fld id="{9450F53A-DD93-4D42-8C8A-1E0D93829EDA}" type="slidenum">
              <a:rPr lang="en-US" smtClean="0"/>
              <a:t>‹#›</a:t>
            </a:fld>
            <a:endParaRPr lang="en-US"/>
          </a:p>
        </p:txBody>
      </p:sp>
    </p:spTree>
    <p:extLst>
      <p:ext uri="{BB962C8B-B14F-4D97-AF65-F5344CB8AC3E}">
        <p14:creationId xmlns:p14="http://schemas.microsoft.com/office/powerpoint/2010/main" val="1789094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Text-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27527-75DF-4322-8B50-BEA0CEF8A87C}"/>
              </a:ext>
            </a:extLst>
          </p:cNvPr>
          <p:cNvSpPr>
            <a:spLocks noGrp="1"/>
          </p:cNvSpPr>
          <p:nvPr>
            <p:ph type="title" hasCustomPrompt="1"/>
          </p:nvPr>
        </p:nvSpPr>
        <p:spPr>
          <a:xfrm>
            <a:off x="266700" y="993332"/>
            <a:ext cx="7010400" cy="737420"/>
          </a:xfrm>
        </p:spPr>
        <p:txBody>
          <a:bodyPr anchor="ctr"/>
          <a:lstStyle>
            <a:lvl1pPr>
              <a:defRPr>
                <a:solidFill>
                  <a:schemeClr val="accent2"/>
                </a:solidFill>
              </a:defRPr>
            </a:lvl1pPr>
          </a:lstStyle>
          <a:p>
            <a:r>
              <a:rPr lang="en-US" dirty="0"/>
              <a:t>CLICK TO ADD TITLE</a:t>
            </a:r>
          </a:p>
        </p:txBody>
      </p:sp>
      <p:sp>
        <p:nvSpPr>
          <p:cNvPr id="7" name="Content Placeholder 6">
            <a:extLst>
              <a:ext uri="{FF2B5EF4-FFF2-40B4-BE49-F238E27FC236}">
                <a16:creationId xmlns:a16="http://schemas.microsoft.com/office/drawing/2014/main" id="{0AD39463-DB0B-44D0-8736-7C2EF52E43EB}"/>
              </a:ext>
            </a:extLst>
          </p:cNvPr>
          <p:cNvSpPr>
            <a:spLocks noGrp="1"/>
          </p:cNvSpPr>
          <p:nvPr>
            <p:ph sz="quarter" idx="13" hasCustomPrompt="1"/>
          </p:nvPr>
        </p:nvSpPr>
        <p:spPr>
          <a:xfrm>
            <a:off x="266700" y="2153401"/>
            <a:ext cx="7010400" cy="399097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9" name="Picture Placeholder 8">
            <a:extLst>
              <a:ext uri="{FF2B5EF4-FFF2-40B4-BE49-F238E27FC236}">
                <a16:creationId xmlns:a16="http://schemas.microsoft.com/office/drawing/2014/main" id="{95872CC8-D0C3-4B25-B7C8-0D1CDFA0B2C6}"/>
              </a:ext>
            </a:extLst>
          </p:cNvPr>
          <p:cNvSpPr>
            <a:spLocks noGrp="1"/>
          </p:cNvSpPr>
          <p:nvPr>
            <p:ph type="pic" sz="quarter" idx="14"/>
          </p:nvPr>
        </p:nvSpPr>
        <p:spPr>
          <a:xfrm>
            <a:off x="7481888" y="993332"/>
            <a:ext cx="4443412" cy="2320139"/>
          </a:xfrm>
        </p:spPr>
        <p:txBody>
          <a:bodyPr/>
          <a:lstStyle>
            <a:lvl1pPr marL="0" indent="0">
              <a:buFontTx/>
              <a:buNone/>
              <a:defRPr/>
            </a:lvl1pPr>
          </a:lstStyle>
          <a:p>
            <a:r>
              <a:rPr lang="en-US"/>
              <a:t>Click icon to add picture</a:t>
            </a:r>
            <a:endParaRPr lang="en-US" dirty="0"/>
          </a:p>
        </p:txBody>
      </p:sp>
      <p:sp>
        <p:nvSpPr>
          <p:cNvPr id="10" name="Picture Placeholder 8">
            <a:extLst>
              <a:ext uri="{FF2B5EF4-FFF2-40B4-BE49-F238E27FC236}">
                <a16:creationId xmlns:a16="http://schemas.microsoft.com/office/drawing/2014/main" id="{2F49427A-18FD-4556-9DAF-D53973ECD66D}"/>
              </a:ext>
            </a:extLst>
          </p:cNvPr>
          <p:cNvSpPr>
            <a:spLocks noGrp="1"/>
          </p:cNvSpPr>
          <p:nvPr>
            <p:ph type="pic" sz="quarter" idx="15"/>
          </p:nvPr>
        </p:nvSpPr>
        <p:spPr>
          <a:xfrm>
            <a:off x="7481888" y="3530241"/>
            <a:ext cx="4443412" cy="3008671"/>
          </a:xfrm>
        </p:spPr>
        <p:txBody>
          <a:bodyPr/>
          <a:lstStyle>
            <a:lvl1pPr marL="0" indent="0">
              <a:buFontTx/>
              <a:buNone/>
              <a:defRPr/>
            </a:lvl1pPr>
          </a:lstStyle>
          <a:p>
            <a:r>
              <a:rPr lang="en-US"/>
              <a:t>Click icon to add picture</a:t>
            </a:r>
            <a:endParaRPr lang="en-US" dirty="0"/>
          </a:p>
        </p:txBody>
      </p:sp>
    </p:spTree>
    <p:extLst>
      <p:ext uri="{BB962C8B-B14F-4D97-AF65-F5344CB8AC3E}">
        <p14:creationId xmlns:p14="http://schemas.microsoft.com/office/powerpoint/2010/main" val="4161926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Char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6EC8C8-F811-4DB1-809E-50455B0BE959}"/>
              </a:ext>
            </a:extLst>
          </p:cNvPr>
          <p:cNvSpPr>
            <a:spLocks noGrp="1"/>
          </p:cNvSpPr>
          <p:nvPr>
            <p:ph type="title" hasCustomPrompt="1"/>
          </p:nvPr>
        </p:nvSpPr>
        <p:spPr>
          <a:xfrm>
            <a:off x="272230" y="1193169"/>
            <a:ext cx="11647539" cy="1024569"/>
          </a:xfrm>
        </p:spPr>
        <p:txBody>
          <a:bodyPr anchor="ctr"/>
          <a:lstStyle>
            <a:lvl1pPr>
              <a:defRPr>
                <a:solidFill>
                  <a:schemeClr val="accent2"/>
                </a:solidFill>
              </a:defRPr>
            </a:lvl1pPr>
          </a:lstStyle>
          <a:p>
            <a:r>
              <a:rPr lang="en-US" dirty="0"/>
              <a:t>CLICK TO ADD TITLE </a:t>
            </a:r>
          </a:p>
        </p:txBody>
      </p:sp>
      <p:sp>
        <p:nvSpPr>
          <p:cNvPr id="7" name="Content Placeholder 6">
            <a:extLst>
              <a:ext uri="{FF2B5EF4-FFF2-40B4-BE49-F238E27FC236}">
                <a16:creationId xmlns:a16="http://schemas.microsoft.com/office/drawing/2014/main" id="{7CF8F3DF-D3A3-442F-B8A9-9CAD19C4BA6D}"/>
              </a:ext>
            </a:extLst>
          </p:cNvPr>
          <p:cNvSpPr>
            <a:spLocks noGrp="1"/>
          </p:cNvSpPr>
          <p:nvPr>
            <p:ph sz="quarter" idx="10" hasCustomPrompt="1"/>
          </p:nvPr>
        </p:nvSpPr>
        <p:spPr>
          <a:xfrm>
            <a:off x="277760" y="2400300"/>
            <a:ext cx="7010400" cy="362743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hart Placeholder 8">
            <a:extLst>
              <a:ext uri="{FF2B5EF4-FFF2-40B4-BE49-F238E27FC236}">
                <a16:creationId xmlns:a16="http://schemas.microsoft.com/office/drawing/2014/main" id="{F1EC303F-55C7-4FEC-8F1D-002B07B61F96}"/>
              </a:ext>
            </a:extLst>
          </p:cNvPr>
          <p:cNvSpPr>
            <a:spLocks noGrp="1"/>
          </p:cNvSpPr>
          <p:nvPr>
            <p:ph type="chart" sz="quarter" idx="11"/>
          </p:nvPr>
        </p:nvSpPr>
        <p:spPr>
          <a:xfrm>
            <a:off x="7462838" y="2400300"/>
            <a:ext cx="4462462" cy="3017838"/>
          </a:xfrm>
        </p:spPr>
        <p:txBody>
          <a:bodyPr>
            <a:normAutofit/>
          </a:bodyPr>
          <a:lstStyle>
            <a:lvl1pPr>
              <a:defRPr sz="2000"/>
            </a:lvl1pPr>
          </a:lstStyle>
          <a:p>
            <a:r>
              <a:rPr lang="en-US"/>
              <a:t>Click icon to add chart</a:t>
            </a:r>
            <a:endParaRPr lang="en-US" dirty="0"/>
          </a:p>
        </p:txBody>
      </p:sp>
      <p:sp>
        <p:nvSpPr>
          <p:cNvPr id="10" name="Rectangle 9">
            <a:extLst>
              <a:ext uri="{FF2B5EF4-FFF2-40B4-BE49-F238E27FC236}">
                <a16:creationId xmlns:a16="http://schemas.microsoft.com/office/drawing/2014/main" id="{6330746F-47AC-4D18-B9EC-7AEFE40FE7C2}"/>
              </a:ext>
            </a:extLst>
          </p:cNvPr>
          <p:cNvSpPr/>
          <p:nvPr userDrawn="1"/>
        </p:nvSpPr>
        <p:spPr>
          <a:xfrm>
            <a:off x="7462838" y="5600700"/>
            <a:ext cx="4462462" cy="1143000"/>
          </a:xfrm>
          <a:prstGeom prst="rect">
            <a:avLst/>
          </a:prstGeom>
          <a:solidFill>
            <a:schemeClr val="bg2"/>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6603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5A089-B340-4A60-9E57-8FA19FAB2053}"/>
              </a:ext>
            </a:extLst>
          </p:cNvPr>
          <p:cNvSpPr>
            <a:spLocks noGrp="1"/>
          </p:cNvSpPr>
          <p:nvPr>
            <p:ph type="title" hasCustomPrompt="1"/>
          </p:nvPr>
        </p:nvSpPr>
        <p:spPr>
          <a:xfrm>
            <a:off x="839788" y="999067"/>
            <a:ext cx="10515600" cy="691621"/>
          </a:xfrm>
        </p:spPr>
        <p:txBody>
          <a:bodyPr/>
          <a:lstStyle>
            <a:lvl1pPr>
              <a:defRPr>
                <a:solidFill>
                  <a:schemeClr val="accent2"/>
                </a:solidFill>
              </a:defRPr>
            </a:lvl1pPr>
          </a:lstStyle>
          <a:p>
            <a:r>
              <a:rPr lang="en-US" dirty="0"/>
              <a:t>CLICK TO ADD TITLE</a:t>
            </a:r>
          </a:p>
        </p:txBody>
      </p:sp>
      <p:sp>
        <p:nvSpPr>
          <p:cNvPr id="3" name="Text Placeholder 2">
            <a:extLst>
              <a:ext uri="{FF2B5EF4-FFF2-40B4-BE49-F238E27FC236}">
                <a16:creationId xmlns:a16="http://schemas.microsoft.com/office/drawing/2014/main" id="{A4ED2ACA-0412-4068-A028-FB374A1B7CD9}"/>
              </a:ext>
            </a:extLst>
          </p:cNvPr>
          <p:cNvSpPr>
            <a:spLocks noGrp="1"/>
          </p:cNvSpPr>
          <p:nvPr>
            <p:ph type="body" idx="1" hasCustomPrompt="1"/>
          </p:nvPr>
        </p:nvSpPr>
        <p:spPr>
          <a:xfrm>
            <a:off x="836611" y="180417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4" name="Content Placeholder 3">
            <a:extLst>
              <a:ext uri="{FF2B5EF4-FFF2-40B4-BE49-F238E27FC236}">
                <a16:creationId xmlns:a16="http://schemas.microsoft.com/office/drawing/2014/main" id="{70C916DB-584B-4392-874D-ED04E013C854}"/>
              </a:ext>
            </a:extLst>
          </p:cNvPr>
          <p:cNvSpPr>
            <a:spLocks noGrp="1"/>
          </p:cNvSpPr>
          <p:nvPr>
            <p:ph sz="half" idx="2"/>
          </p:nvPr>
        </p:nvSpPr>
        <p:spPr>
          <a:xfrm>
            <a:off x="836610" y="2658324"/>
            <a:ext cx="5157787" cy="29124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CF37D30-B05F-4F98-B586-3AA9C74C9734}"/>
              </a:ext>
            </a:extLst>
          </p:cNvPr>
          <p:cNvSpPr>
            <a:spLocks noGrp="1"/>
          </p:cNvSpPr>
          <p:nvPr>
            <p:ph type="body" sz="quarter" idx="3"/>
          </p:nvPr>
        </p:nvSpPr>
        <p:spPr>
          <a:xfrm>
            <a:off x="6172200" y="1751345"/>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CACBFF-D8BE-4D4D-B313-E9681C5BF209}"/>
              </a:ext>
            </a:extLst>
          </p:cNvPr>
          <p:cNvSpPr>
            <a:spLocks noGrp="1"/>
          </p:cNvSpPr>
          <p:nvPr>
            <p:ph sz="quarter" idx="4"/>
          </p:nvPr>
        </p:nvSpPr>
        <p:spPr>
          <a:xfrm>
            <a:off x="6172200" y="258636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F268538-F76A-4C27-AAC0-A6997CDAB888}"/>
              </a:ext>
            </a:extLst>
          </p:cNvPr>
          <p:cNvSpPr>
            <a:spLocks noGrp="1"/>
          </p:cNvSpPr>
          <p:nvPr>
            <p:ph type="dt" sz="half" idx="10"/>
          </p:nvPr>
        </p:nvSpPr>
        <p:spPr/>
        <p:txBody>
          <a:bodyPr/>
          <a:lstStyle/>
          <a:p>
            <a:fld id="{C63396C3-C336-4220-BA6E-74262EAD352A}" type="datetimeFigureOut">
              <a:rPr lang="en-US" smtClean="0"/>
              <a:t>10/23/2024</a:t>
            </a:fld>
            <a:endParaRPr lang="en-US"/>
          </a:p>
        </p:txBody>
      </p:sp>
      <p:sp>
        <p:nvSpPr>
          <p:cNvPr id="8" name="Footer Placeholder 7">
            <a:extLst>
              <a:ext uri="{FF2B5EF4-FFF2-40B4-BE49-F238E27FC236}">
                <a16:creationId xmlns:a16="http://schemas.microsoft.com/office/drawing/2014/main" id="{91206566-44C2-45DF-A900-79D321F3EA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D0F876-F2E5-4499-B11B-F93D7B2C6F38}"/>
              </a:ext>
            </a:extLst>
          </p:cNvPr>
          <p:cNvSpPr>
            <a:spLocks noGrp="1"/>
          </p:cNvSpPr>
          <p:nvPr>
            <p:ph type="sldNum" sz="quarter" idx="12"/>
          </p:nvPr>
        </p:nvSpPr>
        <p:spPr/>
        <p:txBody>
          <a:bodyPr/>
          <a:lstStyle/>
          <a:p>
            <a:fld id="{9450F53A-DD93-4D42-8C8A-1E0D93829EDA}" type="slidenum">
              <a:rPr lang="en-US" smtClean="0"/>
              <a:t>‹#›</a:t>
            </a:fld>
            <a:endParaRPr lang="en-US"/>
          </a:p>
        </p:txBody>
      </p:sp>
    </p:spTree>
    <p:extLst>
      <p:ext uri="{BB962C8B-B14F-4D97-AF65-F5344CB8AC3E}">
        <p14:creationId xmlns:p14="http://schemas.microsoft.com/office/powerpoint/2010/main" val="807148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27527-75DF-4322-8B50-BEA0CEF8A87C}"/>
              </a:ext>
            </a:extLst>
          </p:cNvPr>
          <p:cNvSpPr>
            <a:spLocks noGrp="1"/>
          </p:cNvSpPr>
          <p:nvPr>
            <p:ph type="title" hasCustomPrompt="1"/>
          </p:nvPr>
        </p:nvSpPr>
        <p:spPr/>
        <p:txBody>
          <a:bodyPr/>
          <a:lstStyle>
            <a:lvl1pPr>
              <a:defRPr/>
            </a:lvl1pPr>
          </a:lstStyle>
          <a:p>
            <a:r>
              <a:rPr lang="en-US" dirty="0"/>
              <a:t>Click to add title</a:t>
            </a:r>
          </a:p>
        </p:txBody>
      </p:sp>
      <p:sp>
        <p:nvSpPr>
          <p:cNvPr id="3" name="Date Placeholder 2">
            <a:extLst>
              <a:ext uri="{FF2B5EF4-FFF2-40B4-BE49-F238E27FC236}">
                <a16:creationId xmlns:a16="http://schemas.microsoft.com/office/drawing/2014/main" id="{A2671C91-DA1B-4A96-824D-24B2E3BBCD75}"/>
              </a:ext>
            </a:extLst>
          </p:cNvPr>
          <p:cNvSpPr>
            <a:spLocks noGrp="1"/>
          </p:cNvSpPr>
          <p:nvPr>
            <p:ph type="dt" sz="half" idx="10"/>
          </p:nvPr>
        </p:nvSpPr>
        <p:spPr/>
        <p:txBody>
          <a:bodyPr/>
          <a:lstStyle/>
          <a:p>
            <a:fld id="{C63396C3-C336-4220-BA6E-74262EAD352A}" type="datetimeFigureOut">
              <a:rPr lang="en-US" smtClean="0"/>
              <a:t>10/23/2024</a:t>
            </a:fld>
            <a:endParaRPr lang="en-US"/>
          </a:p>
        </p:txBody>
      </p:sp>
      <p:sp>
        <p:nvSpPr>
          <p:cNvPr id="4" name="Footer Placeholder 3">
            <a:extLst>
              <a:ext uri="{FF2B5EF4-FFF2-40B4-BE49-F238E27FC236}">
                <a16:creationId xmlns:a16="http://schemas.microsoft.com/office/drawing/2014/main" id="{11B0A4F8-2D58-4BC2-900E-92E907680B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61AF22-83F5-4BF1-8AC3-CEFD835FCBD8}"/>
              </a:ext>
            </a:extLst>
          </p:cNvPr>
          <p:cNvSpPr>
            <a:spLocks noGrp="1"/>
          </p:cNvSpPr>
          <p:nvPr>
            <p:ph type="sldNum" sz="quarter" idx="12"/>
          </p:nvPr>
        </p:nvSpPr>
        <p:spPr/>
        <p:txBody>
          <a:bodyPr/>
          <a:lstStyle/>
          <a:p>
            <a:fld id="{9450F53A-DD93-4D42-8C8A-1E0D93829EDA}" type="slidenum">
              <a:rPr lang="en-US" smtClean="0"/>
              <a:t>‹#›</a:t>
            </a:fld>
            <a:endParaRPr lang="en-US"/>
          </a:p>
        </p:txBody>
      </p:sp>
    </p:spTree>
    <p:extLst>
      <p:ext uri="{BB962C8B-B14F-4D97-AF65-F5344CB8AC3E}">
        <p14:creationId xmlns:p14="http://schemas.microsoft.com/office/powerpoint/2010/main" val="3424860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RS Mission Vision Core Valu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E3F43-815E-4209-BE88-895B25142D9B}"/>
              </a:ext>
            </a:extLst>
          </p:cNvPr>
          <p:cNvSpPr>
            <a:spLocks noGrp="1"/>
          </p:cNvSpPr>
          <p:nvPr>
            <p:ph type="title" hasCustomPrompt="1"/>
          </p:nvPr>
        </p:nvSpPr>
        <p:spPr>
          <a:xfrm>
            <a:off x="277759" y="1041093"/>
            <a:ext cx="11638935" cy="630391"/>
          </a:xfrm>
        </p:spPr>
        <p:txBody>
          <a:bodyPr/>
          <a:lstStyle/>
          <a:p>
            <a:r>
              <a:rPr lang="en-US" dirty="0"/>
              <a:t>ARS MISSION &amp; VISION</a:t>
            </a:r>
          </a:p>
        </p:txBody>
      </p:sp>
      <p:sp>
        <p:nvSpPr>
          <p:cNvPr id="3" name="Date Placeholder 2">
            <a:extLst>
              <a:ext uri="{FF2B5EF4-FFF2-40B4-BE49-F238E27FC236}">
                <a16:creationId xmlns:a16="http://schemas.microsoft.com/office/drawing/2014/main" id="{8E7D20BE-EF18-42F2-952F-C8E633F3B873}"/>
              </a:ext>
            </a:extLst>
          </p:cNvPr>
          <p:cNvSpPr>
            <a:spLocks noGrp="1"/>
          </p:cNvSpPr>
          <p:nvPr>
            <p:ph type="dt" sz="half" idx="10"/>
          </p:nvPr>
        </p:nvSpPr>
        <p:spPr/>
        <p:txBody>
          <a:bodyPr/>
          <a:lstStyle/>
          <a:p>
            <a:fld id="{C63396C3-C336-4220-BA6E-74262EAD352A}" type="datetimeFigureOut">
              <a:rPr lang="en-US" smtClean="0"/>
              <a:t>10/23/2024</a:t>
            </a:fld>
            <a:endParaRPr lang="en-US" dirty="0"/>
          </a:p>
        </p:txBody>
      </p:sp>
      <p:sp>
        <p:nvSpPr>
          <p:cNvPr id="4" name="Footer Placeholder 3">
            <a:extLst>
              <a:ext uri="{FF2B5EF4-FFF2-40B4-BE49-F238E27FC236}">
                <a16:creationId xmlns:a16="http://schemas.microsoft.com/office/drawing/2014/main" id="{23782C99-5911-42D4-9B51-E2F2355CA2B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56D3024-0C58-48E4-BD56-6F021B63F120}"/>
              </a:ext>
            </a:extLst>
          </p:cNvPr>
          <p:cNvSpPr>
            <a:spLocks noGrp="1"/>
          </p:cNvSpPr>
          <p:nvPr>
            <p:ph type="sldNum" sz="quarter" idx="12"/>
          </p:nvPr>
        </p:nvSpPr>
        <p:spPr/>
        <p:txBody>
          <a:bodyPr/>
          <a:lstStyle/>
          <a:p>
            <a:r>
              <a:rPr lang="en-US"/>
              <a:t>|   </a:t>
            </a:r>
            <a:fld id="{9450F53A-DD93-4D42-8C8A-1E0D93829EDA}" type="slidenum">
              <a:rPr lang="en-US" smtClean="0"/>
              <a:pPr/>
              <a:t>‹#›</a:t>
            </a:fld>
            <a:endParaRPr lang="en-US" dirty="0"/>
          </a:p>
        </p:txBody>
      </p:sp>
      <p:sp>
        <p:nvSpPr>
          <p:cNvPr id="7" name="Text Placeholder 6">
            <a:extLst>
              <a:ext uri="{FF2B5EF4-FFF2-40B4-BE49-F238E27FC236}">
                <a16:creationId xmlns:a16="http://schemas.microsoft.com/office/drawing/2014/main" id="{F28F2E52-F619-408A-ABC9-9C357362336B}"/>
              </a:ext>
            </a:extLst>
          </p:cNvPr>
          <p:cNvSpPr>
            <a:spLocks noGrp="1"/>
          </p:cNvSpPr>
          <p:nvPr>
            <p:ph type="body" sz="quarter" idx="13" hasCustomPrompt="1"/>
          </p:nvPr>
        </p:nvSpPr>
        <p:spPr>
          <a:xfrm>
            <a:off x="277813" y="1887539"/>
            <a:ext cx="11639550" cy="846290"/>
          </a:xfrm>
        </p:spPr>
        <p:txBody>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lvl1pPr>
          </a:lstStyle>
          <a:p>
            <a:pPr lvl="0"/>
            <a:r>
              <a:rPr lang="en-US" dirty="0"/>
              <a:t>ARS delivers scientific solutions to national and global agricultural challenges.</a:t>
            </a:r>
          </a:p>
          <a:p>
            <a:pPr marL="342900" marR="0" lvl="0" indent="-342900" algn="l" defTabSz="914400" rtl="0" eaLnBrk="1" fontAlgn="auto" latinLnBrk="0" hangingPunct="1">
              <a:lnSpc>
                <a:spcPct val="90000"/>
              </a:lnSpc>
              <a:spcBef>
                <a:spcPts val="1000"/>
              </a:spcBef>
              <a:spcAft>
                <a:spcPts val="0"/>
              </a:spcAft>
              <a:buClrTx/>
              <a:buSzTx/>
              <a:tabLst/>
              <a:defRPr/>
            </a:pPr>
            <a:r>
              <a:rPr lang="en-US" dirty="0"/>
              <a:t>Global leadership in agricultural discoveries through scientific excellence.</a:t>
            </a:r>
          </a:p>
        </p:txBody>
      </p:sp>
      <p:sp>
        <p:nvSpPr>
          <p:cNvPr id="9" name="Text Placeholder 8">
            <a:extLst>
              <a:ext uri="{FF2B5EF4-FFF2-40B4-BE49-F238E27FC236}">
                <a16:creationId xmlns:a16="http://schemas.microsoft.com/office/drawing/2014/main" id="{33DF2CD9-7653-4F71-AF58-A8B6266F700A}"/>
              </a:ext>
            </a:extLst>
          </p:cNvPr>
          <p:cNvSpPr>
            <a:spLocks noGrp="1"/>
          </p:cNvSpPr>
          <p:nvPr>
            <p:ph type="body" sz="quarter" idx="14" hasCustomPrompt="1"/>
          </p:nvPr>
        </p:nvSpPr>
        <p:spPr>
          <a:xfrm>
            <a:off x="270175" y="3812447"/>
            <a:ext cx="11642726" cy="1455430"/>
          </a:xfrm>
        </p:spPr>
        <p:txBody>
          <a:bodyPr>
            <a:normAutofit/>
          </a:bodyPr>
          <a:lstStyle>
            <a:lvl1pPr marL="0" indent="0">
              <a:buNone/>
              <a:defRPr sz="2000"/>
            </a:lvl1pPr>
          </a:lstStyle>
          <a:p>
            <a:pPr lvl="0"/>
            <a:r>
              <a:rPr lang="en-US" dirty="0"/>
              <a:t>Scientific excellence, creativity, innovation, integrity, leadership, collaboration, accountability, transparency, diversity, respect, inclusiveness, and public service. These values underpin ARS’ commitment to delivering cutting-edge, scientific tools and innovative solutions for American farmers, producers, industry, and communities to support the nourishment and well-being of all people; sustain our nation’s agroecosystems and natural resources; and ensure the economic competitiveness and excellence of our agriculture.</a:t>
            </a:r>
          </a:p>
        </p:txBody>
      </p:sp>
      <p:sp>
        <p:nvSpPr>
          <p:cNvPr id="11" name="Text Placeholder 10">
            <a:extLst>
              <a:ext uri="{FF2B5EF4-FFF2-40B4-BE49-F238E27FC236}">
                <a16:creationId xmlns:a16="http://schemas.microsoft.com/office/drawing/2014/main" id="{EF228CE5-B716-4F2A-855B-9E3BBF3623A2}"/>
              </a:ext>
            </a:extLst>
          </p:cNvPr>
          <p:cNvSpPr>
            <a:spLocks noGrp="1"/>
          </p:cNvSpPr>
          <p:nvPr>
            <p:ph type="body" sz="quarter" idx="15" hasCustomPrompt="1"/>
          </p:nvPr>
        </p:nvSpPr>
        <p:spPr>
          <a:xfrm>
            <a:off x="270175" y="2949884"/>
            <a:ext cx="11638935" cy="630237"/>
          </a:xfrm>
        </p:spPr>
        <p:txBody>
          <a:bodyPr>
            <a:noAutofit/>
          </a:bodyPr>
          <a:lstStyle>
            <a:lvl1pPr marL="0" indent="0">
              <a:buNone/>
              <a:defRPr sz="4000">
                <a:latin typeface="+mj-lt"/>
              </a:defRPr>
            </a:lvl1pPr>
          </a:lstStyle>
          <a:p>
            <a:pPr lvl="0"/>
            <a:r>
              <a:rPr lang="en-US" dirty="0"/>
              <a:t>ARS CORE VALUES</a:t>
            </a:r>
          </a:p>
        </p:txBody>
      </p:sp>
      <p:cxnSp>
        <p:nvCxnSpPr>
          <p:cNvPr id="13" name="Straight Connector 12">
            <a:extLst>
              <a:ext uri="{FF2B5EF4-FFF2-40B4-BE49-F238E27FC236}">
                <a16:creationId xmlns:a16="http://schemas.microsoft.com/office/drawing/2014/main" id="{50976060-309A-405D-93A2-55A78AB5DE12}"/>
              </a:ext>
            </a:extLst>
          </p:cNvPr>
          <p:cNvCxnSpPr/>
          <p:nvPr userDrawn="1"/>
        </p:nvCxnSpPr>
        <p:spPr>
          <a:xfrm>
            <a:off x="273966" y="1779639"/>
            <a:ext cx="5723709"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DB9CEDB-6031-42DC-923A-D119CB6F015D}"/>
              </a:ext>
            </a:extLst>
          </p:cNvPr>
          <p:cNvCxnSpPr/>
          <p:nvPr userDrawn="1"/>
        </p:nvCxnSpPr>
        <p:spPr>
          <a:xfrm>
            <a:off x="270175" y="3692013"/>
            <a:ext cx="5723709"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511A34D7-FD4E-4976-886B-85209F331145}"/>
              </a:ext>
            </a:extLst>
          </p:cNvPr>
          <p:cNvSpPr>
            <a:spLocks noGrp="1"/>
          </p:cNvSpPr>
          <p:nvPr>
            <p:ph type="body" sz="quarter" idx="16" hasCustomPrompt="1"/>
          </p:nvPr>
        </p:nvSpPr>
        <p:spPr>
          <a:xfrm>
            <a:off x="278732" y="5501788"/>
            <a:ext cx="11637962" cy="630237"/>
          </a:xfrm>
          <a:ln w="38100">
            <a:solidFill>
              <a:schemeClr val="accent6"/>
            </a:solidFill>
          </a:ln>
        </p:spPr>
        <p:txBody>
          <a:bodyPr anchor="ctr">
            <a:noAutofit/>
          </a:bodyPr>
          <a:lstStyle>
            <a:lvl1pPr marL="0" indent="0">
              <a:buNone/>
              <a:defRPr sz="1500"/>
            </a:lvl1pPr>
          </a:lstStyle>
          <a:p>
            <a:pPr lvl="0"/>
            <a:r>
              <a:rPr lang="en-US" dirty="0"/>
              <a:t>The Agricultural Research Service is the U.S. Department of Agriculture's chief scientific in-house research agency. Daily, ARS focuses on solutions to agricultural problems affecting America. Each dollar invested in agricultural research results in $17 of economic impact.</a:t>
            </a:r>
          </a:p>
        </p:txBody>
      </p:sp>
    </p:spTree>
    <p:extLst>
      <p:ext uri="{BB962C8B-B14F-4D97-AF65-F5344CB8AC3E}">
        <p14:creationId xmlns:p14="http://schemas.microsoft.com/office/powerpoint/2010/main" val="5915519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ction Items/Next Step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27527-75DF-4322-8B50-BEA0CEF8A87C}"/>
              </a:ext>
            </a:extLst>
          </p:cNvPr>
          <p:cNvSpPr>
            <a:spLocks noGrp="1"/>
          </p:cNvSpPr>
          <p:nvPr>
            <p:ph type="title" hasCustomPrompt="1"/>
          </p:nvPr>
        </p:nvSpPr>
        <p:spPr>
          <a:xfrm>
            <a:off x="277761" y="1149878"/>
            <a:ext cx="5818239" cy="801691"/>
          </a:xfrm>
        </p:spPr>
        <p:txBody>
          <a:bodyPr anchor="ctr"/>
          <a:lstStyle>
            <a:lvl1pPr>
              <a:defRPr>
                <a:solidFill>
                  <a:schemeClr val="tx1"/>
                </a:solidFill>
              </a:defRPr>
            </a:lvl1pPr>
          </a:lstStyle>
          <a:p>
            <a:r>
              <a:rPr lang="en-US" dirty="0"/>
              <a:t>CLICK TO ADD TITLE</a:t>
            </a:r>
          </a:p>
        </p:txBody>
      </p:sp>
      <p:sp>
        <p:nvSpPr>
          <p:cNvPr id="3" name="Date Placeholder 2">
            <a:extLst>
              <a:ext uri="{FF2B5EF4-FFF2-40B4-BE49-F238E27FC236}">
                <a16:creationId xmlns:a16="http://schemas.microsoft.com/office/drawing/2014/main" id="{A2671C91-DA1B-4A96-824D-24B2E3BBCD75}"/>
              </a:ext>
            </a:extLst>
          </p:cNvPr>
          <p:cNvSpPr>
            <a:spLocks noGrp="1"/>
          </p:cNvSpPr>
          <p:nvPr>
            <p:ph type="dt" sz="half" idx="10"/>
          </p:nvPr>
        </p:nvSpPr>
        <p:spPr/>
        <p:txBody>
          <a:bodyPr/>
          <a:lstStyle/>
          <a:p>
            <a:fld id="{C63396C3-C336-4220-BA6E-74262EAD352A}" type="datetimeFigureOut">
              <a:rPr lang="en-US" smtClean="0"/>
              <a:t>10/23/2024</a:t>
            </a:fld>
            <a:endParaRPr lang="en-US"/>
          </a:p>
        </p:txBody>
      </p:sp>
      <p:sp>
        <p:nvSpPr>
          <p:cNvPr id="4" name="Footer Placeholder 3">
            <a:extLst>
              <a:ext uri="{FF2B5EF4-FFF2-40B4-BE49-F238E27FC236}">
                <a16:creationId xmlns:a16="http://schemas.microsoft.com/office/drawing/2014/main" id="{11B0A4F8-2D58-4BC2-900E-92E907680B7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A61AF22-83F5-4BF1-8AC3-CEFD835FCBD8}"/>
              </a:ext>
            </a:extLst>
          </p:cNvPr>
          <p:cNvSpPr>
            <a:spLocks noGrp="1"/>
          </p:cNvSpPr>
          <p:nvPr>
            <p:ph type="sldNum" sz="quarter" idx="12"/>
          </p:nvPr>
        </p:nvSpPr>
        <p:spPr/>
        <p:txBody>
          <a:bodyPr/>
          <a:lstStyle/>
          <a:p>
            <a:fld id="{9450F53A-DD93-4D42-8C8A-1E0D93829EDA}" type="slidenum">
              <a:rPr lang="en-US" smtClean="0"/>
              <a:t>‹#›</a:t>
            </a:fld>
            <a:endParaRPr lang="en-US"/>
          </a:p>
        </p:txBody>
      </p:sp>
      <p:sp>
        <p:nvSpPr>
          <p:cNvPr id="12" name="Text Placeholder 11">
            <a:extLst>
              <a:ext uri="{FF2B5EF4-FFF2-40B4-BE49-F238E27FC236}">
                <a16:creationId xmlns:a16="http://schemas.microsoft.com/office/drawing/2014/main" id="{91483FE2-CB99-43FA-8F5C-A8693D1B9599}"/>
              </a:ext>
            </a:extLst>
          </p:cNvPr>
          <p:cNvSpPr>
            <a:spLocks noGrp="1"/>
          </p:cNvSpPr>
          <p:nvPr>
            <p:ph type="body" sz="quarter" idx="13" hasCustomPrompt="1"/>
          </p:nvPr>
        </p:nvSpPr>
        <p:spPr>
          <a:xfrm>
            <a:off x="262467" y="2061634"/>
            <a:ext cx="11654227" cy="3646488"/>
          </a:xfrm>
        </p:spPr>
        <p:txBody>
          <a:bodyPr/>
          <a:lstStyle>
            <a:lvl1pPr marL="0" indent="0">
              <a:buNone/>
              <a:defRPr/>
            </a:lvl1pPr>
          </a:lstStyle>
          <a:p>
            <a:pPr lvl="0"/>
            <a:r>
              <a:rPr lang="en-US" dirty="0"/>
              <a:t>Click to add text</a:t>
            </a:r>
          </a:p>
          <a:p>
            <a:pPr lvl="0"/>
            <a:endParaRPr lang="en-US" dirty="0"/>
          </a:p>
        </p:txBody>
      </p:sp>
      <p:cxnSp>
        <p:nvCxnSpPr>
          <p:cNvPr id="14" name="Straight Connector 13">
            <a:extLst>
              <a:ext uri="{FF2B5EF4-FFF2-40B4-BE49-F238E27FC236}">
                <a16:creationId xmlns:a16="http://schemas.microsoft.com/office/drawing/2014/main" id="{72995705-4D5B-4797-90A1-D1BC2D989F5E}"/>
              </a:ext>
            </a:extLst>
          </p:cNvPr>
          <p:cNvCxnSpPr>
            <a:cxnSpLocks/>
          </p:cNvCxnSpPr>
          <p:nvPr userDrawn="1"/>
        </p:nvCxnSpPr>
        <p:spPr>
          <a:xfrm>
            <a:off x="5171768" y="6362700"/>
            <a:ext cx="6753532"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76BE171-EFDB-4C6D-B734-3C34A8539490}"/>
              </a:ext>
            </a:extLst>
          </p:cNvPr>
          <p:cNvCxnSpPr>
            <a:cxnSpLocks/>
          </p:cNvCxnSpPr>
          <p:nvPr userDrawn="1"/>
        </p:nvCxnSpPr>
        <p:spPr>
          <a:xfrm>
            <a:off x="6225048" y="6147619"/>
            <a:ext cx="5700252"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Slide Number Placeholder 7">
            <a:extLst>
              <a:ext uri="{FF2B5EF4-FFF2-40B4-BE49-F238E27FC236}">
                <a16:creationId xmlns:a16="http://schemas.microsoft.com/office/drawing/2014/main" id="{D34CBA14-9152-E3C6-9836-75C129549668}"/>
              </a:ext>
            </a:extLst>
          </p:cNvPr>
          <p:cNvSpPr txBox="1">
            <a:spLocks/>
          </p:cNvSpPr>
          <p:nvPr userDrawn="1"/>
        </p:nvSpPr>
        <p:spPr>
          <a:xfrm>
            <a:off x="6185670" y="223440"/>
            <a:ext cx="573963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Purdue University | October 27, 2022 </a:t>
            </a:r>
          </a:p>
          <a:p>
            <a:r>
              <a:rPr lang="en-US" dirty="0"/>
              <a:t>Miles | AGIL</a:t>
            </a:r>
          </a:p>
        </p:txBody>
      </p:sp>
    </p:spTree>
    <p:extLst>
      <p:ext uri="{BB962C8B-B14F-4D97-AF65-F5344CB8AC3E}">
        <p14:creationId xmlns:p14="http://schemas.microsoft.com/office/powerpoint/2010/main" val="2801628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27527-75DF-4322-8B50-BEA0CEF8A87C}"/>
              </a:ext>
            </a:extLst>
          </p:cNvPr>
          <p:cNvSpPr>
            <a:spLocks noGrp="1"/>
          </p:cNvSpPr>
          <p:nvPr>
            <p:ph type="title" hasCustomPrompt="1"/>
          </p:nvPr>
        </p:nvSpPr>
        <p:spPr>
          <a:xfrm>
            <a:off x="838200" y="898866"/>
            <a:ext cx="10515600" cy="701333"/>
          </a:xfrm>
        </p:spPr>
        <p:txBody>
          <a:bodyPr/>
          <a:lstStyle>
            <a:lvl1pPr algn="ctr">
              <a:defRPr>
                <a:solidFill>
                  <a:schemeClr val="accent6"/>
                </a:solidFill>
              </a:defRPr>
            </a:lvl1pPr>
          </a:lstStyle>
          <a:p>
            <a:r>
              <a:rPr lang="en-US" dirty="0"/>
              <a:t>AGENDA</a:t>
            </a:r>
          </a:p>
        </p:txBody>
      </p:sp>
      <p:sp>
        <p:nvSpPr>
          <p:cNvPr id="11" name="Text Placeholder 10">
            <a:extLst>
              <a:ext uri="{FF2B5EF4-FFF2-40B4-BE49-F238E27FC236}">
                <a16:creationId xmlns:a16="http://schemas.microsoft.com/office/drawing/2014/main" id="{3D9A2FC1-22D4-43C2-A6FA-272E15527F51}"/>
              </a:ext>
            </a:extLst>
          </p:cNvPr>
          <p:cNvSpPr>
            <a:spLocks noGrp="1"/>
          </p:cNvSpPr>
          <p:nvPr>
            <p:ph type="body" sz="quarter" idx="13" hasCustomPrompt="1"/>
          </p:nvPr>
        </p:nvSpPr>
        <p:spPr>
          <a:xfrm>
            <a:off x="838200" y="1600200"/>
            <a:ext cx="10515601" cy="4190998"/>
          </a:xfrm>
          <a:ln w="31750">
            <a:solidFill>
              <a:schemeClr val="accent4"/>
            </a:solidFill>
          </a:ln>
        </p:spPr>
        <p:txBody>
          <a:bodyPr/>
          <a:lstStyle>
            <a:lvl1pPr marL="0" indent="0">
              <a:buFontTx/>
              <a:buNone/>
              <a:defRPr/>
            </a:lvl1pPr>
            <a:lvl2pPr marL="800100" indent="-342900">
              <a:buFont typeface="Arial" panose="020B0604020202020204" pitchFamily="34" charset="0"/>
              <a:buChar char="•"/>
              <a:defRPr/>
            </a:lvl2pPr>
          </a:lstStyle>
          <a:p>
            <a:pPr lvl="0"/>
            <a:r>
              <a:rPr lang="en-US" dirty="0"/>
              <a:t>Goal/Purpose of presentation</a:t>
            </a:r>
          </a:p>
          <a:p>
            <a:pPr lvl="1"/>
            <a:r>
              <a:rPr lang="en-US" dirty="0"/>
              <a:t>Bullet point 1 - presenter</a:t>
            </a:r>
          </a:p>
          <a:p>
            <a:pPr lvl="1"/>
            <a:r>
              <a:rPr lang="en-US" dirty="0"/>
              <a:t>Bullet point 2 - presenter</a:t>
            </a:r>
          </a:p>
          <a:p>
            <a:pPr lvl="1"/>
            <a:r>
              <a:rPr lang="en-US" dirty="0"/>
              <a:t>Bullet point 3 - presenter</a:t>
            </a:r>
          </a:p>
          <a:p>
            <a:pPr lvl="1"/>
            <a:endParaRPr lang="en-US" dirty="0"/>
          </a:p>
          <a:p>
            <a:pPr lvl="1"/>
            <a:endParaRPr lang="en-US" dirty="0"/>
          </a:p>
        </p:txBody>
      </p:sp>
      <p:cxnSp>
        <p:nvCxnSpPr>
          <p:cNvPr id="12" name="Straight Connector 11">
            <a:extLst>
              <a:ext uri="{FF2B5EF4-FFF2-40B4-BE49-F238E27FC236}">
                <a16:creationId xmlns:a16="http://schemas.microsoft.com/office/drawing/2014/main" id="{6D960E72-A7E8-4E0F-A9BE-6E0D3C2B4984}"/>
              </a:ext>
            </a:extLst>
          </p:cNvPr>
          <p:cNvCxnSpPr>
            <a:cxnSpLocks/>
          </p:cNvCxnSpPr>
          <p:nvPr userDrawn="1"/>
        </p:nvCxnSpPr>
        <p:spPr>
          <a:xfrm>
            <a:off x="6225048" y="6147619"/>
            <a:ext cx="5700252"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1C6DB8E-6B5D-4F21-85C6-164637F8230F}"/>
              </a:ext>
            </a:extLst>
          </p:cNvPr>
          <p:cNvCxnSpPr>
            <a:cxnSpLocks/>
          </p:cNvCxnSpPr>
          <p:nvPr userDrawn="1"/>
        </p:nvCxnSpPr>
        <p:spPr>
          <a:xfrm>
            <a:off x="5171768" y="6362700"/>
            <a:ext cx="6753532"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Slide Number Placeholder 7">
            <a:extLst>
              <a:ext uri="{FF2B5EF4-FFF2-40B4-BE49-F238E27FC236}">
                <a16:creationId xmlns:a16="http://schemas.microsoft.com/office/drawing/2014/main" id="{DC11ACF8-001B-9BAA-0307-786C71874745}"/>
              </a:ext>
            </a:extLst>
          </p:cNvPr>
          <p:cNvSpPr>
            <a:spLocks noGrp="1"/>
          </p:cNvSpPr>
          <p:nvPr>
            <p:ph type="sldNum" sz="quarter" idx="14"/>
          </p:nvPr>
        </p:nvSpPr>
        <p:spPr>
          <a:xfrm>
            <a:off x="6185670" y="223440"/>
            <a:ext cx="5739630" cy="365125"/>
          </a:xfrm>
        </p:spPr>
        <p:txBody>
          <a:bodyPr/>
          <a:lstStyle>
            <a:lvl1pPr>
              <a:defRPr>
                <a:solidFill>
                  <a:schemeClr val="bg1"/>
                </a:solidFill>
              </a:defRPr>
            </a:lvl1pPr>
          </a:lstStyle>
          <a:p>
            <a:r>
              <a:rPr lang="en-US" dirty="0"/>
              <a:t>Purdue University | October 27, 2022 </a:t>
            </a:r>
          </a:p>
          <a:p>
            <a:r>
              <a:rPr lang="en-US" dirty="0"/>
              <a:t>Miles | AGIL</a:t>
            </a:r>
          </a:p>
        </p:txBody>
      </p:sp>
    </p:spTree>
    <p:extLst>
      <p:ext uri="{BB962C8B-B14F-4D97-AF65-F5344CB8AC3E}">
        <p14:creationId xmlns:p14="http://schemas.microsoft.com/office/powerpoint/2010/main" val="2566072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IP-2017 Title Slide">
    <p:spTree>
      <p:nvGrpSpPr>
        <p:cNvPr id="1" name=""/>
        <p:cNvGrpSpPr/>
        <p:nvPr/>
      </p:nvGrpSpPr>
      <p:grpSpPr>
        <a:xfrm>
          <a:off x="0" y="0"/>
          <a:ext cx="0" cy="0"/>
          <a:chOff x="0" y="0"/>
          <a:chExt cx="0" cy="0"/>
        </a:xfrm>
      </p:grpSpPr>
      <p:sp>
        <p:nvSpPr>
          <p:cNvPr id="7" name="Rectangle 6"/>
          <p:cNvSpPr/>
          <p:nvPr/>
        </p:nvSpPr>
        <p:spPr>
          <a:xfrm>
            <a:off x="0" y="0"/>
            <a:ext cx="12192000" cy="3200400"/>
          </a:xfrm>
          <a:prstGeom prst="rect">
            <a:avLst/>
          </a:prstGeom>
          <a:solidFill>
            <a:srgbClr val="24427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p>
        </p:txBody>
      </p:sp>
      <p:sp>
        <p:nvSpPr>
          <p:cNvPr id="2" name="Title 1"/>
          <p:cNvSpPr>
            <a:spLocks noGrp="1"/>
          </p:cNvSpPr>
          <p:nvPr>
            <p:ph type="title"/>
          </p:nvPr>
        </p:nvSpPr>
        <p:spPr>
          <a:xfrm>
            <a:off x="914400" y="889000"/>
            <a:ext cx="10363200" cy="639763"/>
          </a:xfrm>
        </p:spPr>
        <p:txBody>
          <a:bodyPr/>
          <a:lstStyle>
            <a:lvl1pPr algn="l">
              <a:lnSpc>
                <a:spcPts val="6133"/>
              </a:lnSpc>
              <a:defRPr sz="5600"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914400" y="3566160"/>
            <a:ext cx="10363200" cy="2743200"/>
          </a:xfrm>
        </p:spPr>
        <p:txBody>
          <a:bodyPr/>
          <a:lstStyle>
            <a:lvl1pPr>
              <a:spcAft>
                <a:spcPts val="0"/>
              </a:spcAft>
              <a:buNone/>
              <a:defRPr/>
            </a:lvl1pPr>
          </a:lstStyle>
          <a:p>
            <a:pPr lvl="0"/>
            <a:r>
              <a:rPr lang="en-US"/>
              <a:t>Click to edit Master text styles</a:t>
            </a:r>
          </a:p>
        </p:txBody>
      </p:sp>
    </p:spTree>
    <p:extLst>
      <p:ext uri="{BB962C8B-B14F-4D97-AF65-F5344CB8AC3E}">
        <p14:creationId xmlns:p14="http://schemas.microsoft.com/office/powerpoint/2010/main" val="14015512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27527-75DF-4322-8B50-BEA0CEF8A87C}"/>
              </a:ext>
            </a:extLst>
          </p:cNvPr>
          <p:cNvSpPr>
            <a:spLocks noGrp="1"/>
          </p:cNvSpPr>
          <p:nvPr>
            <p:ph type="title" hasCustomPrompt="1"/>
          </p:nvPr>
        </p:nvSpPr>
        <p:spPr>
          <a:xfrm>
            <a:off x="255639" y="1010179"/>
            <a:ext cx="11658600" cy="2892956"/>
          </a:xfrm>
        </p:spPr>
        <p:txBody>
          <a:bodyPr anchor="ctr"/>
          <a:lstStyle>
            <a:lvl1pPr algn="ctr">
              <a:defRPr/>
            </a:lvl1pPr>
          </a:lstStyle>
          <a:p>
            <a:r>
              <a:rPr lang="en-US" dirty="0"/>
              <a:t>CLICK TO ADD TITLE</a:t>
            </a:r>
          </a:p>
        </p:txBody>
      </p:sp>
      <p:sp>
        <p:nvSpPr>
          <p:cNvPr id="7" name="Text Placeholder 6">
            <a:extLst>
              <a:ext uri="{FF2B5EF4-FFF2-40B4-BE49-F238E27FC236}">
                <a16:creationId xmlns:a16="http://schemas.microsoft.com/office/drawing/2014/main" id="{D92744C2-295D-4077-A1D2-40436B42AEF2}"/>
              </a:ext>
            </a:extLst>
          </p:cNvPr>
          <p:cNvSpPr>
            <a:spLocks noGrp="1"/>
          </p:cNvSpPr>
          <p:nvPr>
            <p:ph type="body" sz="quarter" idx="13" hasCustomPrompt="1"/>
          </p:nvPr>
        </p:nvSpPr>
        <p:spPr>
          <a:xfrm>
            <a:off x="255639" y="4077758"/>
            <a:ext cx="11658600" cy="1770063"/>
          </a:xfrm>
        </p:spPr>
        <p:txBody>
          <a:bodyPr/>
          <a:lstStyle>
            <a:lvl1pPr marL="0" indent="0" algn="ctr">
              <a:buFontTx/>
              <a:buNone/>
              <a:defRPr>
                <a:solidFill>
                  <a:schemeClr val="accent2"/>
                </a:solidFill>
              </a:defRPr>
            </a:lvl1pPr>
          </a:lstStyle>
          <a:p>
            <a:pPr lvl="0"/>
            <a:r>
              <a:rPr lang="en-US" dirty="0"/>
              <a:t>Click to add subtitle text</a:t>
            </a:r>
          </a:p>
        </p:txBody>
      </p:sp>
    </p:spTree>
    <p:extLst>
      <p:ext uri="{BB962C8B-B14F-4D97-AF65-F5344CB8AC3E}">
        <p14:creationId xmlns:p14="http://schemas.microsoft.com/office/powerpoint/2010/main" val="35326864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27527-75DF-4322-8B50-BEA0CEF8A87C}"/>
              </a:ext>
            </a:extLst>
          </p:cNvPr>
          <p:cNvSpPr>
            <a:spLocks noGrp="1"/>
          </p:cNvSpPr>
          <p:nvPr>
            <p:ph type="title" hasCustomPrompt="1"/>
          </p:nvPr>
        </p:nvSpPr>
        <p:spPr>
          <a:xfrm>
            <a:off x="266699" y="928195"/>
            <a:ext cx="5710084" cy="1267901"/>
          </a:xfrm>
        </p:spPr>
        <p:txBody>
          <a:bodyPr anchor="ctr">
            <a:normAutofit/>
          </a:bodyPr>
          <a:lstStyle>
            <a:lvl1pPr>
              <a:defRPr sz="4000">
                <a:solidFill>
                  <a:schemeClr val="tx1"/>
                </a:solidFill>
              </a:defRPr>
            </a:lvl1pPr>
          </a:lstStyle>
          <a:p>
            <a:r>
              <a:rPr lang="en-US" dirty="0"/>
              <a:t>CLICK TO ADD TITLE</a:t>
            </a:r>
          </a:p>
        </p:txBody>
      </p:sp>
      <p:sp>
        <p:nvSpPr>
          <p:cNvPr id="7" name="Content Placeholder 6">
            <a:extLst>
              <a:ext uri="{FF2B5EF4-FFF2-40B4-BE49-F238E27FC236}">
                <a16:creationId xmlns:a16="http://schemas.microsoft.com/office/drawing/2014/main" id="{721BDB52-C0D4-49DB-A816-9925E9ECE6E4}"/>
              </a:ext>
            </a:extLst>
          </p:cNvPr>
          <p:cNvSpPr>
            <a:spLocks noGrp="1"/>
          </p:cNvSpPr>
          <p:nvPr>
            <p:ph sz="quarter" idx="10" hasCustomPrompt="1"/>
          </p:nvPr>
        </p:nvSpPr>
        <p:spPr>
          <a:xfrm>
            <a:off x="6215217" y="928195"/>
            <a:ext cx="5710084" cy="556573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a:extLst>
              <a:ext uri="{FF2B5EF4-FFF2-40B4-BE49-F238E27FC236}">
                <a16:creationId xmlns:a16="http://schemas.microsoft.com/office/drawing/2014/main" id="{4A974084-C5C1-4953-9EE9-C0E3F3DFB1D9}"/>
              </a:ext>
            </a:extLst>
          </p:cNvPr>
          <p:cNvSpPr>
            <a:spLocks noGrp="1"/>
          </p:cNvSpPr>
          <p:nvPr>
            <p:ph sz="quarter" idx="11" hasCustomPrompt="1"/>
          </p:nvPr>
        </p:nvSpPr>
        <p:spPr>
          <a:xfrm>
            <a:off x="266699" y="2468033"/>
            <a:ext cx="5710033" cy="3617042"/>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a:extLst>
              <a:ext uri="{FF2B5EF4-FFF2-40B4-BE49-F238E27FC236}">
                <a16:creationId xmlns:a16="http://schemas.microsoft.com/office/drawing/2014/main" id="{EB7CD152-743A-44BB-80ED-5FE0FEEEFFC4}"/>
              </a:ext>
            </a:extLst>
          </p:cNvPr>
          <p:cNvCxnSpPr>
            <a:cxnSpLocks/>
          </p:cNvCxnSpPr>
          <p:nvPr userDrawn="1"/>
        </p:nvCxnSpPr>
        <p:spPr>
          <a:xfrm>
            <a:off x="255586" y="2344448"/>
            <a:ext cx="572114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44302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27527-75DF-4322-8B50-BEA0CEF8A87C}"/>
              </a:ext>
            </a:extLst>
          </p:cNvPr>
          <p:cNvSpPr>
            <a:spLocks noGrp="1"/>
          </p:cNvSpPr>
          <p:nvPr>
            <p:ph type="title" hasCustomPrompt="1"/>
          </p:nvPr>
        </p:nvSpPr>
        <p:spPr>
          <a:xfrm>
            <a:off x="277761" y="1072660"/>
            <a:ext cx="10498394" cy="669498"/>
          </a:xfrm>
        </p:spPr>
        <p:txBody>
          <a:bodyPr/>
          <a:lstStyle>
            <a:lvl1pPr>
              <a:defRPr>
                <a:solidFill>
                  <a:schemeClr val="tx1"/>
                </a:solidFill>
              </a:defRPr>
            </a:lvl1pPr>
          </a:lstStyle>
          <a:p>
            <a:r>
              <a:rPr lang="en-US" dirty="0"/>
              <a:t>CLICK TO ADD TITLE</a:t>
            </a:r>
          </a:p>
        </p:txBody>
      </p:sp>
      <p:sp>
        <p:nvSpPr>
          <p:cNvPr id="3" name="Date Placeholder 2">
            <a:extLst>
              <a:ext uri="{FF2B5EF4-FFF2-40B4-BE49-F238E27FC236}">
                <a16:creationId xmlns:a16="http://schemas.microsoft.com/office/drawing/2014/main" id="{A2671C91-DA1B-4A96-824D-24B2E3BBCD75}"/>
              </a:ext>
            </a:extLst>
          </p:cNvPr>
          <p:cNvSpPr>
            <a:spLocks noGrp="1"/>
          </p:cNvSpPr>
          <p:nvPr>
            <p:ph type="dt" sz="half" idx="10"/>
          </p:nvPr>
        </p:nvSpPr>
        <p:spPr/>
        <p:txBody>
          <a:bodyPr/>
          <a:lstStyle/>
          <a:p>
            <a:fld id="{C63396C3-C336-4220-BA6E-74262EAD352A}" type="datetimeFigureOut">
              <a:rPr lang="en-US" smtClean="0"/>
              <a:t>10/23/2024</a:t>
            </a:fld>
            <a:endParaRPr lang="en-US"/>
          </a:p>
        </p:txBody>
      </p:sp>
      <p:sp>
        <p:nvSpPr>
          <p:cNvPr id="4" name="Footer Placeholder 3">
            <a:extLst>
              <a:ext uri="{FF2B5EF4-FFF2-40B4-BE49-F238E27FC236}">
                <a16:creationId xmlns:a16="http://schemas.microsoft.com/office/drawing/2014/main" id="{11B0A4F8-2D58-4BC2-900E-92E907680B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61AF22-83F5-4BF1-8AC3-CEFD835FCBD8}"/>
              </a:ext>
            </a:extLst>
          </p:cNvPr>
          <p:cNvSpPr>
            <a:spLocks noGrp="1"/>
          </p:cNvSpPr>
          <p:nvPr>
            <p:ph type="sldNum" sz="quarter" idx="12"/>
          </p:nvPr>
        </p:nvSpPr>
        <p:spPr/>
        <p:txBody>
          <a:bodyPr/>
          <a:lstStyle/>
          <a:p>
            <a:fld id="{9450F53A-DD93-4D42-8C8A-1E0D93829EDA}" type="slidenum">
              <a:rPr lang="en-US" smtClean="0"/>
              <a:t>‹#›</a:t>
            </a:fld>
            <a:endParaRPr lang="en-US"/>
          </a:p>
        </p:txBody>
      </p:sp>
      <p:sp>
        <p:nvSpPr>
          <p:cNvPr id="7" name="Content Placeholder 6">
            <a:extLst>
              <a:ext uri="{FF2B5EF4-FFF2-40B4-BE49-F238E27FC236}">
                <a16:creationId xmlns:a16="http://schemas.microsoft.com/office/drawing/2014/main" id="{D73A09C0-E3F3-4960-AD1E-D8D69AF255C5}"/>
              </a:ext>
            </a:extLst>
          </p:cNvPr>
          <p:cNvSpPr>
            <a:spLocks noGrp="1"/>
          </p:cNvSpPr>
          <p:nvPr>
            <p:ph sz="quarter" idx="13" hasCustomPrompt="1"/>
          </p:nvPr>
        </p:nvSpPr>
        <p:spPr>
          <a:xfrm>
            <a:off x="277761" y="1917700"/>
            <a:ext cx="11647487" cy="361632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59FC8E28-1552-4552-B7C1-49D64556EE26}"/>
              </a:ext>
            </a:extLst>
          </p:cNvPr>
          <p:cNvSpPr/>
          <p:nvPr userDrawn="1"/>
        </p:nvSpPr>
        <p:spPr>
          <a:xfrm>
            <a:off x="10913806" y="314632"/>
            <a:ext cx="1000433" cy="1267901"/>
          </a:xfrm>
          <a:prstGeom prst="rect">
            <a:avLst/>
          </a:prstGeom>
          <a:solidFill>
            <a:schemeClr val="accent6"/>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54266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ision-Custo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27527-75DF-4322-8B50-BEA0CEF8A87C}"/>
              </a:ext>
            </a:extLst>
          </p:cNvPr>
          <p:cNvSpPr>
            <a:spLocks noGrp="1"/>
          </p:cNvSpPr>
          <p:nvPr>
            <p:ph type="title" hasCustomPrompt="1"/>
          </p:nvPr>
        </p:nvSpPr>
        <p:spPr>
          <a:xfrm>
            <a:off x="838200" y="2161099"/>
            <a:ext cx="10515600" cy="1267901"/>
          </a:xfrm>
        </p:spPr>
        <p:txBody>
          <a:bodyPr/>
          <a:lstStyle>
            <a:lvl1pPr>
              <a:defRPr sz="2800">
                <a:solidFill>
                  <a:schemeClr val="accent2"/>
                </a:solidFill>
              </a:defRPr>
            </a:lvl1pPr>
          </a:lstStyle>
          <a:p>
            <a:r>
              <a:rPr lang="en-US" dirty="0"/>
              <a:t>CLICK TO ADD TEXT</a:t>
            </a:r>
          </a:p>
        </p:txBody>
      </p:sp>
      <p:sp>
        <p:nvSpPr>
          <p:cNvPr id="3" name="Date Placeholder 2">
            <a:extLst>
              <a:ext uri="{FF2B5EF4-FFF2-40B4-BE49-F238E27FC236}">
                <a16:creationId xmlns:a16="http://schemas.microsoft.com/office/drawing/2014/main" id="{A2671C91-DA1B-4A96-824D-24B2E3BBCD75}"/>
              </a:ext>
            </a:extLst>
          </p:cNvPr>
          <p:cNvSpPr>
            <a:spLocks noGrp="1"/>
          </p:cNvSpPr>
          <p:nvPr>
            <p:ph type="dt" sz="half" idx="10"/>
          </p:nvPr>
        </p:nvSpPr>
        <p:spPr/>
        <p:txBody>
          <a:bodyPr/>
          <a:lstStyle/>
          <a:p>
            <a:fld id="{C63396C3-C336-4220-BA6E-74262EAD352A}" type="datetimeFigureOut">
              <a:rPr lang="en-US" smtClean="0"/>
              <a:t>10/23/2024</a:t>
            </a:fld>
            <a:endParaRPr lang="en-US"/>
          </a:p>
        </p:txBody>
      </p:sp>
      <p:sp>
        <p:nvSpPr>
          <p:cNvPr id="4" name="Footer Placeholder 3">
            <a:extLst>
              <a:ext uri="{FF2B5EF4-FFF2-40B4-BE49-F238E27FC236}">
                <a16:creationId xmlns:a16="http://schemas.microsoft.com/office/drawing/2014/main" id="{11B0A4F8-2D58-4BC2-900E-92E907680B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61AF22-83F5-4BF1-8AC3-CEFD835FCBD8}"/>
              </a:ext>
            </a:extLst>
          </p:cNvPr>
          <p:cNvSpPr>
            <a:spLocks noGrp="1"/>
          </p:cNvSpPr>
          <p:nvPr>
            <p:ph type="sldNum" sz="quarter" idx="12"/>
          </p:nvPr>
        </p:nvSpPr>
        <p:spPr/>
        <p:txBody>
          <a:bodyPr/>
          <a:lstStyle/>
          <a:p>
            <a:fld id="{9450F53A-DD93-4D42-8C8A-1E0D93829EDA}" type="slidenum">
              <a:rPr lang="en-US" smtClean="0"/>
              <a:t>‹#›</a:t>
            </a:fld>
            <a:endParaRPr lang="en-US"/>
          </a:p>
        </p:txBody>
      </p:sp>
      <p:sp>
        <p:nvSpPr>
          <p:cNvPr id="7" name="Content Placeholder 6">
            <a:extLst>
              <a:ext uri="{FF2B5EF4-FFF2-40B4-BE49-F238E27FC236}">
                <a16:creationId xmlns:a16="http://schemas.microsoft.com/office/drawing/2014/main" id="{6C099C76-BD66-4F4D-81F3-435C87FA053B}"/>
              </a:ext>
            </a:extLst>
          </p:cNvPr>
          <p:cNvSpPr>
            <a:spLocks noGrp="1"/>
          </p:cNvSpPr>
          <p:nvPr>
            <p:ph sz="quarter" idx="13" hasCustomPrompt="1"/>
          </p:nvPr>
        </p:nvSpPr>
        <p:spPr>
          <a:xfrm>
            <a:off x="838199" y="3540125"/>
            <a:ext cx="10515599" cy="195610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3D4713D1-D1B4-4053-BAEB-BB08B9D41F7E}"/>
              </a:ext>
            </a:extLst>
          </p:cNvPr>
          <p:cNvSpPr>
            <a:spLocks noGrp="1"/>
          </p:cNvSpPr>
          <p:nvPr>
            <p:ph type="pic" sz="quarter" idx="14"/>
          </p:nvPr>
        </p:nvSpPr>
        <p:spPr>
          <a:xfrm>
            <a:off x="838199" y="973666"/>
            <a:ext cx="10515599" cy="1002771"/>
          </a:xfrm>
        </p:spPr>
        <p:txBody>
          <a:bodyPr/>
          <a:lstStyle>
            <a:lvl1pPr>
              <a:defRPr/>
            </a:lvl1pPr>
          </a:lstStyle>
          <a:p>
            <a:r>
              <a:rPr lang="en-US"/>
              <a:t>Click icon to add picture</a:t>
            </a:r>
            <a:endParaRPr lang="en-US" dirty="0"/>
          </a:p>
        </p:txBody>
      </p:sp>
    </p:spTree>
    <p:extLst>
      <p:ext uri="{BB962C8B-B14F-4D97-AF65-F5344CB8AC3E}">
        <p14:creationId xmlns:p14="http://schemas.microsoft.com/office/powerpoint/2010/main" val="9498725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Image-Custom">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C21181A-ADF1-43AA-BA1D-5765FAA240E9}"/>
              </a:ext>
            </a:extLst>
          </p:cNvPr>
          <p:cNvSpPr>
            <a:spLocks noGrp="1"/>
          </p:cNvSpPr>
          <p:nvPr>
            <p:ph type="pic" sz="quarter" idx="10"/>
          </p:nvPr>
        </p:nvSpPr>
        <p:spPr>
          <a:xfrm>
            <a:off x="266700" y="1100666"/>
            <a:ext cx="11658600" cy="4297243"/>
          </a:xfrm>
        </p:spPr>
        <p:txBody>
          <a:bodyPr/>
          <a:lstStyle/>
          <a:p>
            <a:r>
              <a:rPr lang="en-US"/>
              <a:t>Click icon to add picture</a:t>
            </a:r>
          </a:p>
        </p:txBody>
      </p:sp>
      <p:sp>
        <p:nvSpPr>
          <p:cNvPr id="8" name="Rectangle 7">
            <a:extLst>
              <a:ext uri="{FF2B5EF4-FFF2-40B4-BE49-F238E27FC236}">
                <a16:creationId xmlns:a16="http://schemas.microsoft.com/office/drawing/2014/main" id="{6F37EF89-4378-4D90-96F3-F59C14FDC5E2}"/>
              </a:ext>
            </a:extLst>
          </p:cNvPr>
          <p:cNvSpPr/>
          <p:nvPr userDrawn="1"/>
        </p:nvSpPr>
        <p:spPr>
          <a:xfrm>
            <a:off x="266700" y="5673212"/>
            <a:ext cx="11658601" cy="1070488"/>
          </a:xfrm>
          <a:prstGeom prst="rect">
            <a:avLst/>
          </a:prstGeom>
          <a:solidFill>
            <a:schemeClr val="bg2"/>
          </a:solid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09927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ortfolio-Custo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27527-75DF-4322-8B50-BEA0CEF8A87C}"/>
              </a:ext>
            </a:extLst>
          </p:cNvPr>
          <p:cNvSpPr>
            <a:spLocks noGrp="1"/>
          </p:cNvSpPr>
          <p:nvPr>
            <p:ph type="title" hasCustomPrompt="1"/>
          </p:nvPr>
        </p:nvSpPr>
        <p:spPr>
          <a:xfrm>
            <a:off x="277760" y="929149"/>
            <a:ext cx="11647540" cy="663216"/>
          </a:xfrm>
        </p:spPr>
        <p:txBody>
          <a:bodyPr anchor="ctr"/>
          <a:lstStyle>
            <a:lvl1pPr>
              <a:defRPr>
                <a:solidFill>
                  <a:schemeClr val="tx1"/>
                </a:solidFill>
              </a:defRPr>
            </a:lvl1pPr>
          </a:lstStyle>
          <a:p>
            <a:r>
              <a:rPr lang="en-US" dirty="0"/>
              <a:t>CLICK TO ADD TITLE</a:t>
            </a:r>
          </a:p>
        </p:txBody>
      </p:sp>
      <p:sp>
        <p:nvSpPr>
          <p:cNvPr id="7" name="Picture Placeholder 6">
            <a:extLst>
              <a:ext uri="{FF2B5EF4-FFF2-40B4-BE49-F238E27FC236}">
                <a16:creationId xmlns:a16="http://schemas.microsoft.com/office/drawing/2014/main" id="{7539B2CC-937D-48F4-AE4F-4AD437C8B9E2}"/>
              </a:ext>
            </a:extLst>
          </p:cNvPr>
          <p:cNvSpPr>
            <a:spLocks noGrp="1"/>
          </p:cNvSpPr>
          <p:nvPr>
            <p:ph type="pic" sz="quarter" idx="10"/>
          </p:nvPr>
        </p:nvSpPr>
        <p:spPr>
          <a:xfrm>
            <a:off x="266699" y="1790700"/>
            <a:ext cx="2012947" cy="1638300"/>
          </a:xfrm>
        </p:spPr>
        <p:txBody>
          <a:bodyPr/>
          <a:lstStyle/>
          <a:p>
            <a:r>
              <a:rPr lang="en-US"/>
              <a:t>Click icon to add picture</a:t>
            </a:r>
            <a:endParaRPr lang="en-US" dirty="0"/>
          </a:p>
        </p:txBody>
      </p:sp>
      <p:sp>
        <p:nvSpPr>
          <p:cNvPr id="9" name="Picture Placeholder 8">
            <a:extLst>
              <a:ext uri="{FF2B5EF4-FFF2-40B4-BE49-F238E27FC236}">
                <a16:creationId xmlns:a16="http://schemas.microsoft.com/office/drawing/2014/main" id="{C475C6AD-935A-4541-978C-11E3D51F4943}"/>
              </a:ext>
            </a:extLst>
          </p:cNvPr>
          <p:cNvSpPr>
            <a:spLocks noGrp="1"/>
          </p:cNvSpPr>
          <p:nvPr>
            <p:ph type="pic" sz="quarter" idx="11"/>
          </p:nvPr>
        </p:nvSpPr>
        <p:spPr>
          <a:xfrm>
            <a:off x="2678112" y="1790700"/>
            <a:ext cx="2012948" cy="1638300"/>
          </a:xfrm>
        </p:spPr>
        <p:txBody>
          <a:bodyPr/>
          <a:lstStyle/>
          <a:p>
            <a:r>
              <a:rPr lang="en-US"/>
              <a:t>Click icon to add picture</a:t>
            </a:r>
          </a:p>
        </p:txBody>
      </p:sp>
      <p:sp>
        <p:nvSpPr>
          <p:cNvPr id="11" name="Picture Placeholder 10">
            <a:extLst>
              <a:ext uri="{FF2B5EF4-FFF2-40B4-BE49-F238E27FC236}">
                <a16:creationId xmlns:a16="http://schemas.microsoft.com/office/drawing/2014/main" id="{AEB3F9A4-6D23-4813-A91F-C5414E6BCE9E}"/>
              </a:ext>
            </a:extLst>
          </p:cNvPr>
          <p:cNvSpPr>
            <a:spLocks noGrp="1"/>
          </p:cNvSpPr>
          <p:nvPr>
            <p:ph type="pic" sz="quarter" idx="12"/>
          </p:nvPr>
        </p:nvSpPr>
        <p:spPr>
          <a:xfrm>
            <a:off x="5089523" y="1790700"/>
            <a:ext cx="2012949" cy="1638300"/>
          </a:xfrm>
        </p:spPr>
        <p:txBody>
          <a:bodyPr/>
          <a:lstStyle/>
          <a:p>
            <a:r>
              <a:rPr lang="en-US"/>
              <a:t>Click icon to add picture</a:t>
            </a:r>
          </a:p>
        </p:txBody>
      </p:sp>
      <p:sp>
        <p:nvSpPr>
          <p:cNvPr id="13" name="Picture Placeholder 12">
            <a:extLst>
              <a:ext uri="{FF2B5EF4-FFF2-40B4-BE49-F238E27FC236}">
                <a16:creationId xmlns:a16="http://schemas.microsoft.com/office/drawing/2014/main" id="{6A400ACB-6E6D-4167-B671-EAB2746DBB6A}"/>
              </a:ext>
            </a:extLst>
          </p:cNvPr>
          <p:cNvSpPr>
            <a:spLocks noGrp="1"/>
          </p:cNvSpPr>
          <p:nvPr>
            <p:ph type="pic" sz="quarter" idx="13"/>
          </p:nvPr>
        </p:nvSpPr>
        <p:spPr>
          <a:xfrm>
            <a:off x="7500935" y="1790700"/>
            <a:ext cx="2012951" cy="1638300"/>
          </a:xfrm>
        </p:spPr>
        <p:txBody>
          <a:bodyPr/>
          <a:lstStyle/>
          <a:p>
            <a:r>
              <a:rPr lang="en-US"/>
              <a:t>Click icon to add picture</a:t>
            </a:r>
          </a:p>
        </p:txBody>
      </p:sp>
      <p:sp>
        <p:nvSpPr>
          <p:cNvPr id="15" name="Picture Placeholder 14">
            <a:extLst>
              <a:ext uri="{FF2B5EF4-FFF2-40B4-BE49-F238E27FC236}">
                <a16:creationId xmlns:a16="http://schemas.microsoft.com/office/drawing/2014/main" id="{C67ABA50-410F-4340-B7D4-47CBA3F7C3C8}"/>
              </a:ext>
            </a:extLst>
          </p:cNvPr>
          <p:cNvSpPr>
            <a:spLocks noGrp="1"/>
          </p:cNvSpPr>
          <p:nvPr>
            <p:ph type="pic" sz="quarter" idx="14"/>
          </p:nvPr>
        </p:nvSpPr>
        <p:spPr>
          <a:xfrm>
            <a:off x="9912348" y="1790700"/>
            <a:ext cx="2012952" cy="1638300"/>
          </a:xfrm>
        </p:spPr>
        <p:txBody>
          <a:bodyPr/>
          <a:lstStyle/>
          <a:p>
            <a:r>
              <a:rPr lang="en-US"/>
              <a:t>Click icon to add picture</a:t>
            </a:r>
          </a:p>
        </p:txBody>
      </p:sp>
      <p:sp>
        <p:nvSpPr>
          <p:cNvPr id="16" name="Picture Placeholder 6">
            <a:extLst>
              <a:ext uri="{FF2B5EF4-FFF2-40B4-BE49-F238E27FC236}">
                <a16:creationId xmlns:a16="http://schemas.microsoft.com/office/drawing/2014/main" id="{BDFD88C6-A7E5-4187-BD06-5D309C2C4533}"/>
              </a:ext>
            </a:extLst>
          </p:cNvPr>
          <p:cNvSpPr>
            <a:spLocks noGrp="1"/>
          </p:cNvSpPr>
          <p:nvPr>
            <p:ph type="pic" sz="quarter" idx="15"/>
          </p:nvPr>
        </p:nvSpPr>
        <p:spPr>
          <a:xfrm>
            <a:off x="277760" y="3672349"/>
            <a:ext cx="2012947" cy="1638300"/>
          </a:xfrm>
        </p:spPr>
        <p:txBody>
          <a:bodyPr/>
          <a:lstStyle/>
          <a:p>
            <a:r>
              <a:rPr lang="en-US"/>
              <a:t>Click icon to add picture</a:t>
            </a:r>
            <a:endParaRPr lang="en-US" dirty="0"/>
          </a:p>
        </p:txBody>
      </p:sp>
      <p:sp>
        <p:nvSpPr>
          <p:cNvPr id="17" name="Picture Placeholder 6">
            <a:extLst>
              <a:ext uri="{FF2B5EF4-FFF2-40B4-BE49-F238E27FC236}">
                <a16:creationId xmlns:a16="http://schemas.microsoft.com/office/drawing/2014/main" id="{0DD8E701-69CE-4448-B0B1-DDF322ECF40C}"/>
              </a:ext>
            </a:extLst>
          </p:cNvPr>
          <p:cNvSpPr>
            <a:spLocks noGrp="1"/>
          </p:cNvSpPr>
          <p:nvPr>
            <p:ph type="pic" sz="quarter" idx="16"/>
          </p:nvPr>
        </p:nvSpPr>
        <p:spPr>
          <a:xfrm>
            <a:off x="2678112" y="3672349"/>
            <a:ext cx="2012947" cy="1638300"/>
          </a:xfrm>
        </p:spPr>
        <p:txBody>
          <a:bodyPr/>
          <a:lstStyle/>
          <a:p>
            <a:r>
              <a:rPr lang="en-US"/>
              <a:t>Click icon to add picture</a:t>
            </a:r>
            <a:endParaRPr lang="en-US" dirty="0"/>
          </a:p>
        </p:txBody>
      </p:sp>
      <p:sp>
        <p:nvSpPr>
          <p:cNvPr id="18" name="Picture Placeholder 6">
            <a:extLst>
              <a:ext uri="{FF2B5EF4-FFF2-40B4-BE49-F238E27FC236}">
                <a16:creationId xmlns:a16="http://schemas.microsoft.com/office/drawing/2014/main" id="{878411B7-6BC4-4049-B1DE-CE72F79BD795}"/>
              </a:ext>
            </a:extLst>
          </p:cNvPr>
          <p:cNvSpPr>
            <a:spLocks noGrp="1"/>
          </p:cNvSpPr>
          <p:nvPr>
            <p:ph type="pic" sz="quarter" idx="17"/>
          </p:nvPr>
        </p:nvSpPr>
        <p:spPr>
          <a:xfrm>
            <a:off x="5092008" y="3672349"/>
            <a:ext cx="2012947" cy="1638300"/>
          </a:xfrm>
        </p:spPr>
        <p:txBody>
          <a:bodyPr/>
          <a:lstStyle/>
          <a:p>
            <a:r>
              <a:rPr lang="en-US"/>
              <a:t>Click icon to add picture</a:t>
            </a:r>
            <a:endParaRPr lang="en-US" dirty="0"/>
          </a:p>
        </p:txBody>
      </p:sp>
      <p:sp>
        <p:nvSpPr>
          <p:cNvPr id="19" name="Picture Placeholder 6">
            <a:extLst>
              <a:ext uri="{FF2B5EF4-FFF2-40B4-BE49-F238E27FC236}">
                <a16:creationId xmlns:a16="http://schemas.microsoft.com/office/drawing/2014/main" id="{B4B7441B-90B4-49A4-9218-031F92E82C28}"/>
              </a:ext>
            </a:extLst>
          </p:cNvPr>
          <p:cNvSpPr>
            <a:spLocks noGrp="1"/>
          </p:cNvSpPr>
          <p:nvPr>
            <p:ph type="pic" sz="quarter" idx="18"/>
          </p:nvPr>
        </p:nvSpPr>
        <p:spPr>
          <a:xfrm>
            <a:off x="7500939" y="3672349"/>
            <a:ext cx="2012947" cy="1638300"/>
          </a:xfrm>
        </p:spPr>
        <p:txBody>
          <a:bodyPr/>
          <a:lstStyle/>
          <a:p>
            <a:r>
              <a:rPr lang="en-US"/>
              <a:t>Click icon to add picture</a:t>
            </a:r>
            <a:endParaRPr lang="en-US" dirty="0"/>
          </a:p>
        </p:txBody>
      </p:sp>
      <p:sp>
        <p:nvSpPr>
          <p:cNvPr id="20" name="Picture Placeholder 6">
            <a:extLst>
              <a:ext uri="{FF2B5EF4-FFF2-40B4-BE49-F238E27FC236}">
                <a16:creationId xmlns:a16="http://schemas.microsoft.com/office/drawing/2014/main" id="{CC051CD2-FA21-45C8-B978-8DF9D1E4582F}"/>
              </a:ext>
            </a:extLst>
          </p:cNvPr>
          <p:cNvSpPr>
            <a:spLocks noGrp="1"/>
          </p:cNvSpPr>
          <p:nvPr>
            <p:ph type="pic" sz="quarter" idx="19"/>
          </p:nvPr>
        </p:nvSpPr>
        <p:spPr>
          <a:xfrm>
            <a:off x="9912353" y="3672349"/>
            <a:ext cx="2012947" cy="1638300"/>
          </a:xfrm>
        </p:spPr>
        <p:txBody>
          <a:bodyPr/>
          <a:lstStyle/>
          <a:p>
            <a:r>
              <a:rPr lang="en-US"/>
              <a:t>Click icon to add picture</a:t>
            </a:r>
            <a:endParaRPr lang="en-US" dirty="0"/>
          </a:p>
        </p:txBody>
      </p:sp>
      <p:cxnSp>
        <p:nvCxnSpPr>
          <p:cNvPr id="22" name="Straight Connector 21">
            <a:extLst>
              <a:ext uri="{FF2B5EF4-FFF2-40B4-BE49-F238E27FC236}">
                <a16:creationId xmlns:a16="http://schemas.microsoft.com/office/drawing/2014/main" id="{616CBC3A-A2AA-40E9-9300-98C43098CE46}"/>
              </a:ext>
            </a:extLst>
          </p:cNvPr>
          <p:cNvCxnSpPr>
            <a:cxnSpLocks/>
          </p:cNvCxnSpPr>
          <p:nvPr userDrawn="1"/>
        </p:nvCxnSpPr>
        <p:spPr>
          <a:xfrm>
            <a:off x="5089523" y="6172200"/>
            <a:ext cx="6835777"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98330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rge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27527-75DF-4322-8B50-BEA0CEF8A87C}"/>
              </a:ext>
            </a:extLst>
          </p:cNvPr>
          <p:cNvSpPr>
            <a:spLocks noGrp="1"/>
          </p:cNvSpPr>
          <p:nvPr>
            <p:ph type="title" hasCustomPrompt="1"/>
          </p:nvPr>
        </p:nvSpPr>
        <p:spPr>
          <a:xfrm>
            <a:off x="277760" y="973667"/>
            <a:ext cx="11647539" cy="618698"/>
          </a:xfrm>
        </p:spPr>
        <p:txBody>
          <a:bodyPr anchor="ctr"/>
          <a:lstStyle/>
          <a:p>
            <a:r>
              <a:rPr lang="en-US" dirty="0"/>
              <a:t>CLICK TO EDIT TITLE</a:t>
            </a:r>
          </a:p>
        </p:txBody>
      </p:sp>
      <p:sp>
        <p:nvSpPr>
          <p:cNvPr id="7" name="Chart Placeholder 6">
            <a:extLst>
              <a:ext uri="{FF2B5EF4-FFF2-40B4-BE49-F238E27FC236}">
                <a16:creationId xmlns:a16="http://schemas.microsoft.com/office/drawing/2014/main" id="{CBBFE4D0-334A-40E2-8880-DD2DDE430A0C}"/>
              </a:ext>
            </a:extLst>
          </p:cNvPr>
          <p:cNvSpPr>
            <a:spLocks noGrp="1"/>
          </p:cNvSpPr>
          <p:nvPr>
            <p:ph type="chart" sz="quarter" idx="13"/>
          </p:nvPr>
        </p:nvSpPr>
        <p:spPr>
          <a:xfrm>
            <a:off x="266700" y="1790700"/>
            <a:ext cx="11658600" cy="3597377"/>
          </a:xfrm>
        </p:spPr>
        <p:txBody>
          <a:bodyPr/>
          <a:lstStyle>
            <a:lvl1pPr>
              <a:defRPr/>
            </a:lvl1pPr>
          </a:lstStyle>
          <a:p>
            <a:r>
              <a:rPr lang="en-US"/>
              <a:t>Click icon to add chart</a:t>
            </a:r>
            <a:endParaRPr lang="en-US" dirty="0"/>
          </a:p>
        </p:txBody>
      </p:sp>
      <p:sp>
        <p:nvSpPr>
          <p:cNvPr id="12" name="Content Placeholder 11">
            <a:extLst>
              <a:ext uri="{FF2B5EF4-FFF2-40B4-BE49-F238E27FC236}">
                <a16:creationId xmlns:a16="http://schemas.microsoft.com/office/drawing/2014/main" id="{18C5B6BC-7FD7-495A-B8C6-EC310D273C0C}"/>
              </a:ext>
            </a:extLst>
          </p:cNvPr>
          <p:cNvSpPr>
            <a:spLocks noGrp="1"/>
          </p:cNvSpPr>
          <p:nvPr>
            <p:ph sz="quarter" idx="14" hasCustomPrompt="1"/>
          </p:nvPr>
        </p:nvSpPr>
        <p:spPr>
          <a:xfrm>
            <a:off x="4660900" y="5600700"/>
            <a:ext cx="7264400" cy="1143000"/>
          </a:xfrm>
        </p:spPr>
        <p:txBody>
          <a:bodyPr>
            <a:normAutofit/>
          </a:bodyPr>
          <a:lstStyle>
            <a:lvl1pPr marL="0" indent="0">
              <a:buFontTx/>
              <a:buNone/>
              <a:defRPr sz="1800">
                <a:solidFill>
                  <a:schemeClr val="accent2"/>
                </a:solidFill>
              </a:defRPr>
            </a:lvl1pPr>
          </a:lstStyle>
          <a:p>
            <a:pPr lvl="0"/>
            <a:r>
              <a:rPr lang="en-US" dirty="0"/>
              <a:t>Click to edit text</a:t>
            </a:r>
          </a:p>
        </p:txBody>
      </p:sp>
    </p:spTree>
    <p:extLst>
      <p:ext uri="{BB962C8B-B14F-4D97-AF65-F5344CB8AC3E}">
        <p14:creationId xmlns:p14="http://schemas.microsoft.com/office/powerpoint/2010/main" val="33386467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gress/Results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DC0026-28FA-4BC3-B479-5DFB92EE61DD}"/>
              </a:ext>
            </a:extLst>
          </p:cNvPr>
          <p:cNvSpPr/>
          <p:nvPr userDrawn="1"/>
        </p:nvSpPr>
        <p:spPr>
          <a:xfrm>
            <a:off x="6096000" y="304800"/>
            <a:ext cx="5829300" cy="6253316"/>
          </a:xfrm>
          <a:prstGeom prst="rect">
            <a:avLst/>
          </a:prstGeom>
          <a:solidFill>
            <a:schemeClr val="tx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E3363E3F-9CA8-45C2-A346-002CFACB1850}"/>
              </a:ext>
            </a:extLst>
          </p:cNvPr>
          <p:cNvSpPr>
            <a:spLocks noGrp="1"/>
          </p:cNvSpPr>
          <p:nvPr>
            <p:ph type="pic" sz="quarter" idx="10"/>
          </p:nvPr>
        </p:nvSpPr>
        <p:spPr>
          <a:xfrm>
            <a:off x="266700" y="1041399"/>
            <a:ext cx="5584825" cy="1736725"/>
          </a:xfrm>
        </p:spPr>
        <p:txBody>
          <a:bodyPr/>
          <a:lstStyle>
            <a:lvl1pPr>
              <a:defRPr/>
            </a:lvl1pPr>
          </a:lstStyle>
          <a:p>
            <a:r>
              <a:rPr lang="en-US"/>
              <a:t>Click icon to add picture</a:t>
            </a:r>
            <a:endParaRPr lang="en-US" dirty="0"/>
          </a:p>
        </p:txBody>
      </p:sp>
      <p:sp>
        <p:nvSpPr>
          <p:cNvPr id="8" name="Picture Placeholder 7">
            <a:extLst>
              <a:ext uri="{FF2B5EF4-FFF2-40B4-BE49-F238E27FC236}">
                <a16:creationId xmlns:a16="http://schemas.microsoft.com/office/drawing/2014/main" id="{00815D4E-7D4B-4CF3-AA59-A02456869F04}"/>
              </a:ext>
            </a:extLst>
          </p:cNvPr>
          <p:cNvSpPr>
            <a:spLocks noGrp="1"/>
          </p:cNvSpPr>
          <p:nvPr>
            <p:ph type="pic" sz="quarter" idx="11"/>
          </p:nvPr>
        </p:nvSpPr>
        <p:spPr>
          <a:xfrm>
            <a:off x="266700" y="2959100"/>
            <a:ext cx="5584825" cy="2487613"/>
          </a:xfrm>
        </p:spPr>
        <p:txBody>
          <a:bodyPr/>
          <a:lstStyle>
            <a:lvl1pPr>
              <a:defRPr/>
            </a:lvl1pPr>
          </a:lstStyle>
          <a:p>
            <a:r>
              <a:rPr lang="en-US"/>
              <a:t>Click icon to add picture</a:t>
            </a:r>
            <a:endParaRPr lang="en-US" dirty="0"/>
          </a:p>
        </p:txBody>
      </p:sp>
      <p:sp>
        <p:nvSpPr>
          <p:cNvPr id="15" name="Content Placeholder 14">
            <a:extLst>
              <a:ext uri="{FF2B5EF4-FFF2-40B4-BE49-F238E27FC236}">
                <a16:creationId xmlns:a16="http://schemas.microsoft.com/office/drawing/2014/main" id="{7FED7694-93E2-4FED-A365-421E15C2753B}"/>
              </a:ext>
            </a:extLst>
          </p:cNvPr>
          <p:cNvSpPr>
            <a:spLocks noGrp="1"/>
          </p:cNvSpPr>
          <p:nvPr>
            <p:ph sz="quarter" idx="12" hasCustomPrompt="1"/>
          </p:nvPr>
        </p:nvSpPr>
        <p:spPr>
          <a:xfrm>
            <a:off x="6361472" y="1790699"/>
            <a:ext cx="5300304" cy="4644514"/>
          </a:xfrm>
          <a:solidFill>
            <a:schemeClr val="tx1"/>
          </a:solidFill>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itle 19">
            <a:extLst>
              <a:ext uri="{FF2B5EF4-FFF2-40B4-BE49-F238E27FC236}">
                <a16:creationId xmlns:a16="http://schemas.microsoft.com/office/drawing/2014/main" id="{9E55B5E1-34D8-4CBC-BC1B-3676A95A3253}"/>
              </a:ext>
            </a:extLst>
          </p:cNvPr>
          <p:cNvSpPr>
            <a:spLocks noGrp="1"/>
          </p:cNvSpPr>
          <p:nvPr>
            <p:ph type="title" hasCustomPrompt="1"/>
          </p:nvPr>
        </p:nvSpPr>
        <p:spPr>
          <a:xfrm>
            <a:off x="6361471" y="422787"/>
            <a:ext cx="5300303" cy="1169578"/>
          </a:xfrm>
        </p:spPr>
        <p:txBody>
          <a:bodyPr anchor="ctr">
            <a:normAutofit/>
          </a:bodyPr>
          <a:lstStyle>
            <a:lvl1pPr>
              <a:defRPr sz="4000">
                <a:solidFill>
                  <a:schemeClr val="accent2"/>
                </a:solidFill>
              </a:defRPr>
            </a:lvl1pPr>
          </a:lstStyle>
          <a:p>
            <a:r>
              <a:rPr lang="en-US" dirty="0"/>
              <a:t>CLICK TO ADD TITLE </a:t>
            </a:r>
          </a:p>
        </p:txBody>
      </p:sp>
      <p:sp>
        <p:nvSpPr>
          <p:cNvPr id="2" name="Text Placeholder 4">
            <a:extLst>
              <a:ext uri="{FF2B5EF4-FFF2-40B4-BE49-F238E27FC236}">
                <a16:creationId xmlns:a16="http://schemas.microsoft.com/office/drawing/2014/main" id="{6AEB35C1-0FC7-E252-A2AA-64132F379592}"/>
              </a:ext>
            </a:extLst>
          </p:cNvPr>
          <p:cNvSpPr txBox="1">
            <a:spLocks/>
          </p:cNvSpPr>
          <p:nvPr userDrawn="1"/>
        </p:nvSpPr>
        <p:spPr>
          <a:xfrm>
            <a:off x="6781343" y="6524689"/>
            <a:ext cx="5246914" cy="349113"/>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solidFill>
                  <a:schemeClr val="tx1"/>
                </a:solidFill>
              </a:rPr>
              <a:t>Purdue University | October 27, 2023 | Miles | AGIL</a:t>
            </a:r>
          </a:p>
        </p:txBody>
      </p:sp>
    </p:spTree>
    <p:extLst>
      <p:ext uri="{BB962C8B-B14F-4D97-AF65-F5344CB8AC3E}">
        <p14:creationId xmlns:p14="http://schemas.microsoft.com/office/powerpoint/2010/main" val="41422328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DA770-079D-498E-B07A-85B0ADDFE2B4}"/>
              </a:ext>
            </a:extLst>
          </p:cNvPr>
          <p:cNvSpPr>
            <a:spLocks noGrp="1"/>
          </p:cNvSpPr>
          <p:nvPr>
            <p:ph type="title" hasCustomPrompt="1"/>
          </p:nvPr>
        </p:nvSpPr>
        <p:spPr>
          <a:xfrm>
            <a:off x="839788" y="987424"/>
            <a:ext cx="3932237" cy="1069975"/>
          </a:xfrm>
        </p:spPr>
        <p:txBody>
          <a:bodyPr anchor="ctr"/>
          <a:lstStyle>
            <a:lvl1pPr algn="ctr">
              <a:defRPr sz="3200"/>
            </a:lvl1pPr>
          </a:lstStyle>
          <a:p>
            <a:r>
              <a:rPr lang="en-US" dirty="0"/>
              <a:t>CLICK TO ADD TITLE</a:t>
            </a:r>
          </a:p>
        </p:txBody>
      </p:sp>
      <p:sp>
        <p:nvSpPr>
          <p:cNvPr id="3" name="Content Placeholder 2">
            <a:extLst>
              <a:ext uri="{FF2B5EF4-FFF2-40B4-BE49-F238E27FC236}">
                <a16:creationId xmlns:a16="http://schemas.microsoft.com/office/drawing/2014/main" id="{AF6D81D5-612E-4121-B5C5-E50B60296829}"/>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43101A2C-EE21-4B4A-A455-E028F3E3E6D2}"/>
              </a:ext>
            </a:extLst>
          </p:cNvPr>
          <p:cNvSpPr>
            <a:spLocks noGrp="1"/>
          </p:cNvSpPr>
          <p:nvPr>
            <p:ph type="body" sz="half" idx="2" hasCustomPrompt="1"/>
          </p:nvPr>
        </p:nvSpPr>
        <p:spPr>
          <a:xfrm>
            <a:off x="839788" y="2277534"/>
            <a:ext cx="3932237" cy="313020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5" name="Date Placeholder 4">
            <a:extLst>
              <a:ext uri="{FF2B5EF4-FFF2-40B4-BE49-F238E27FC236}">
                <a16:creationId xmlns:a16="http://schemas.microsoft.com/office/drawing/2014/main" id="{EF986813-9D3B-43F1-9AEA-88664A804524}"/>
              </a:ext>
            </a:extLst>
          </p:cNvPr>
          <p:cNvSpPr>
            <a:spLocks noGrp="1"/>
          </p:cNvSpPr>
          <p:nvPr>
            <p:ph type="dt" sz="half" idx="10"/>
          </p:nvPr>
        </p:nvSpPr>
        <p:spPr/>
        <p:txBody>
          <a:bodyPr/>
          <a:lstStyle/>
          <a:p>
            <a:fld id="{C63396C3-C336-4220-BA6E-74262EAD352A}" type="datetimeFigureOut">
              <a:rPr lang="en-US" smtClean="0"/>
              <a:t>10/23/2024</a:t>
            </a:fld>
            <a:endParaRPr lang="en-US"/>
          </a:p>
        </p:txBody>
      </p:sp>
      <p:sp>
        <p:nvSpPr>
          <p:cNvPr id="6" name="Footer Placeholder 5">
            <a:extLst>
              <a:ext uri="{FF2B5EF4-FFF2-40B4-BE49-F238E27FC236}">
                <a16:creationId xmlns:a16="http://schemas.microsoft.com/office/drawing/2014/main" id="{2D99B153-3A3F-424F-8D39-606C463830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5BBA0B-96BF-4D66-B19D-8C880EA2EB14}"/>
              </a:ext>
            </a:extLst>
          </p:cNvPr>
          <p:cNvSpPr>
            <a:spLocks noGrp="1"/>
          </p:cNvSpPr>
          <p:nvPr>
            <p:ph type="sldNum" sz="quarter" idx="12"/>
          </p:nvPr>
        </p:nvSpPr>
        <p:spPr/>
        <p:txBody>
          <a:bodyPr/>
          <a:lstStyle/>
          <a:p>
            <a:fld id="{9450F53A-DD93-4D42-8C8A-1E0D93829EDA}" type="slidenum">
              <a:rPr lang="en-US" smtClean="0"/>
              <a:t>‹#›</a:t>
            </a:fld>
            <a:endParaRPr lang="en-US"/>
          </a:p>
        </p:txBody>
      </p:sp>
    </p:spTree>
    <p:extLst>
      <p:ext uri="{BB962C8B-B14F-4D97-AF65-F5344CB8AC3E}">
        <p14:creationId xmlns:p14="http://schemas.microsoft.com/office/powerpoint/2010/main" val="38103467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9C328-68EA-4B9F-AA07-4D01BE53D208}"/>
              </a:ext>
            </a:extLst>
          </p:cNvPr>
          <p:cNvSpPr>
            <a:spLocks noGrp="1"/>
          </p:cNvSpPr>
          <p:nvPr>
            <p:ph type="title" hasCustomPrompt="1"/>
          </p:nvPr>
        </p:nvSpPr>
        <p:spPr>
          <a:xfrm>
            <a:off x="839788" y="1007532"/>
            <a:ext cx="3932237" cy="1049867"/>
          </a:xfrm>
        </p:spPr>
        <p:txBody>
          <a:bodyPr anchor="ctr"/>
          <a:lstStyle>
            <a:lvl1pPr>
              <a:defRPr sz="3200">
                <a:solidFill>
                  <a:schemeClr val="accent2"/>
                </a:solidFill>
              </a:defRPr>
            </a:lvl1pPr>
          </a:lstStyle>
          <a:p>
            <a:r>
              <a:rPr lang="en-US" dirty="0"/>
              <a:t>CLICK TO ADD TITLE</a:t>
            </a:r>
          </a:p>
        </p:txBody>
      </p:sp>
      <p:sp>
        <p:nvSpPr>
          <p:cNvPr id="3" name="Picture Placeholder 2">
            <a:extLst>
              <a:ext uri="{FF2B5EF4-FFF2-40B4-BE49-F238E27FC236}">
                <a16:creationId xmlns:a16="http://schemas.microsoft.com/office/drawing/2014/main" id="{0F335BC2-EFC1-4B7D-B249-928E10B4FFC3}"/>
              </a:ext>
            </a:extLst>
          </p:cNvPr>
          <p:cNvSpPr>
            <a:spLocks noGrp="1"/>
          </p:cNvSpPr>
          <p:nvPr>
            <p:ph type="pic" idx="1"/>
          </p:nvPr>
        </p:nvSpPr>
        <p:spPr>
          <a:xfrm>
            <a:off x="5180012" y="1007532"/>
            <a:ext cx="6172200" cy="44887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E9F9EEE-6412-4B72-B1F0-EE8C8C3800A6}"/>
              </a:ext>
            </a:extLst>
          </p:cNvPr>
          <p:cNvSpPr>
            <a:spLocks noGrp="1"/>
          </p:cNvSpPr>
          <p:nvPr>
            <p:ph type="body" sz="half" idx="2" hasCustomPrompt="1"/>
          </p:nvPr>
        </p:nvSpPr>
        <p:spPr>
          <a:xfrm>
            <a:off x="839788" y="2057400"/>
            <a:ext cx="3932237" cy="343883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5" name="Date Placeholder 4">
            <a:extLst>
              <a:ext uri="{FF2B5EF4-FFF2-40B4-BE49-F238E27FC236}">
                <a16:creationId xmlns:a16="http://schemas.microsoft.com/office/drawing/2014/main" id="{4D27B653-A0D3-4259-BFF7-E19347F55151}"/>
              </a:ext>
            </a:extLst>
          </p:cNvPr>
          <p:cNvSpPr>
            <a:spLocks noGrp="1"/>
          </p:cNvSpPr>
          <p:nvPr>
            <p:ph type="dt" sz="half" idx="10"/>
          </p:nvPr>
        </p:nvSpPr>
        <p:spPr/>
        <p:txBody>
          <a:bodyPr/>
          <a:lstStyle/>
          <a:p>
            <a:fld id="{C63396C3-C336-4220-BA6E-74262EAD352A}" type="datetimeFigureOut">
              <a:rPr lang="en-US" smtClean="0"/>
              <a:t>10/23/2024</a:t>
            </a:fld>
            <a:endParaRPr lang="en-US"/>
          </a:p>
        </p:txBody>
      </p:sp>
      <p:sp>
        <p:nvSpPr>
          <p:cNvPr id="6" name="Footer Placeholder 5">
            <a:extLst>
              <a:ext uri="{FF2B5EF4-FFF2-40B4-BE49-F238E27FC236}">
                <a16:creationId xmlns:a16="http://schemas.microsoft.com/office/drawing/2014/main" id="{870C5EC5-DEE1-4CA1-BA4B-17EA14B42A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5BC16B-90B3-4777-9662-115155B273AC}"/>
              </a:ext>
            </a:extLst>
          </p:cNvPr>
          <p:cNvSpPr>
            <a:spLocks noGrp="1"/>
          </p:cNvSpPr>
          <p:nvPr>
            <p:ph type="sldNum" sz="quarter" idx="12"/>
          </p:nvPr>
        </p:nvSpPr>
        <p:spPr/>
        <p:txBody>
          <a:bodyPr/>
          <a:lstStyle/>
          <a:p>
            <a:fld id="{9450F53A-DD93-4D42-8C8A-1E0D93829EDA}" type="slidenum">
              <a:rPr lang="en-US" smtClean="0"/>
              <a:t>‹#›</a:t>
            </a:fld>
            <a:endParaRPr lang="en-US"/>
          </a:p>
        </p:txBody>
      </p:sp>
    </p:spTree>
    <p:extLst>
      <p:ext uri="{BB962C8B-B14F-4D97-AF65-F5344CB8AC3E}">
        <p14:creationId xmlns:p14="http://schemas.microsoft.com/office/powerpoint/2010/main" val="4153036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IP-2017 Title and Content2">
    <p:spTree>
      <p:nvGrpSpPr>
        <p:cNvPr id="1" name=""/>
        <p:cNvGrpSpPr/>
        <p:nvPr/>
      </p:nvGrpSpPr>
      <p:grpSpPr>
        <a:xfrm>
          <a:off x="0" y="0"/>
          <a:ext cx="0" cy="0"/>
          <a:chOff x="0" y="0"/>
          <a:chExt cx="0" cy="0"/>
        </a:xfrm>
      </p:grpSpPr>
      <p:sp>
        <p:nvSpPr>
          <p:cNvPr id="2" name="Title 1"/>
          <p:cNvSpPr>
            <a:spLocks noGrp="1"/>
          </p:cNvSpPr>
          <p:nvPr>
            <p:ph type="title"/>
          </p:nvPr>
        </p:nvSpPr>
        <p:spPr>
          <a:xfrm>
            <a:off x="487680" y="121920"/>
            <a:ext cx="11216640" cy="6397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02920" y="1188720"/>
            <a:ext cx="5364480" cy="5120640"/>
          </a:xfrm>
        </p:spPr>
        <p:txBody>
          <a:bodyPr/>
          <a:lstStyle>
            <a:lvl1pPr>
              <a:defRPr sz="2700"/>
            </a:lvl1pPr>
            <a:lvl2pPr>
              <a:defRPr sz="27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339840" y="1188720"/>
            <a:ext cx="5364480" cy="5120640"/>
          </a:xfrm>
        </p:spPr>
        <p:txBody>
          <a:bodyPr/>
          <a:lstStyle>
            <a:lvl1pPr>
              <a:defRPr sz="2700"/>
            </a:lvl1pPr>
            <a:lvl2pPr>
              <a:defRPr sz="27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268998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EFD92-D601-4E6C-B967-9E1B1B84ED5C}"/>
              </a:ext>
            </a:extLst>
          </p:cNvPr>
          <p:cNvSpPr>
            <a:spLocks noGrp="1"/>
          </p:cNvSpPr>
          <p:nvPr>
            <p:ph type="title" hasCustomPrompt="1"/>
          </p:nvPr>
        </p:nvSpPr>
        <p:spPr/>
        <p:txBody>
          <a:bodyPr/>
          <a:lstStyle>
            <a:lvl1pPr>
              <a:defRPr/>
            </a:lvl1pPr>
          </a:lstStyle>
          <a:p>
            <a:r>
              <a:rPr lang="en-US" dirty="0"/>
              <a:t>Click to edit title</a:t>
            </a:r>
          </a:p>
        </p:txBody>
      </p:sp>
      <p:sp>
        <p:nvSpPr>
          <p:cNvPr id="3" name="Vertical Text Placeholder 2">
            <a:extLst>
              <a:ext uri="{FF2B5EF4-FFF2-40B4-BE49-F238E27FC236}">
                <a16:creationId xmlns:a16="http://schemas.microsoft.com/office/drawing/2014/main" id="{1B415FDA-90FB-4A97-85B2-3A693C202B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EEA8DF-ED58-4095-8626-1241F578A2AB}"/>
              </a:ext>
            </a:extLst>
          </p:cNvPr>
          <p:cNvSpPr>
            <a:spLocks noGrp="1"/>
          </p:cNvSpPr>
          <p:nvPr>
            <p:ph type="dt" sz="half" idx="10"/>
          </p:nvPr>
        </p:nvSpPr>
        <p:spPr/>
        <p:txBody>
          <a:bodyPr/>
          <a:lstStyle/>
          <a:p>
            <a:fld id="{C63396C3-C336-4220-BA6E-74262EAD352A}" type="datetimeFigureOut">
              <a:rPr lang="en-US" smtClean="0"/>
              <a:t>10/23/2024</a:t>
            </a:fld>
            <a:endParaRPr lang="en-US"/>
          </a:p>
        </p:txBody>
      </p:sp>
      <p:sp>
        <p:nvSpPr>
          <p:cNvPr id="5" name="Footer Placeholder 4">
            <a:extLst>
              <a:ext uri="{FF2B5EF4-FFF2-40B4-BE49-F238E27FC236}">
                <a16:creationId xmlns:a16="http://schemas.microsoft.com/office/drawing/2014/main" id="{AA56ABD5-A1E9-44BB-855C-21098AEDC9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AEF034-CA56-4FA9-B454-6915B476FBDC}"/>
              </a:ext>
            </a:extLst>
          </p:cNvPr>
          <p:cNvSpPr>
            <a:spLocks noGrp="1"/>
          </p:cNvSpPr>
          <p:nvPr>
            <p:ph type="sldNum" sz="quarter" idx="12"/>
          </p:nvPr>
        </p:nvSpPr>
        <p:spPr/>
        <p:txBody>
          <a:bodyPr/>
          <a:lstStyle/>
          <a:p>
            <a:fld id="{9450F53A-DD93-4D42-8C8A-1E0D93829EDA}" type="slidenum">
              <a:rPr lang="en-US" smtClean="0"/>
              <a:t>‹#›</a:t>
            </a:fld>
            <a:endParaRPr lang="en-US"/>
          </a:p>
        </p:txBody>
      </p:sp>
    </p:spTree>
    <p:extLst>
      <p:ext uri="{BB962C8B-B14F-4D97-AF65-F5344CB8AC3E}">
        <p14:creationId xmlns:p14="http://schemas.microsoft.com/office/powerpoint/2010/main" val="28732250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C2ACCE-31F9-4AA2-9F0D-67D3DCFCF422}"/>
              </a:ext>
            </a:extLst>
          </p:cNvPr>
          <p:cNvSpPr>
            <a:spLocks noGrp="1"/>
          </p:cNvSpPr>
          <p:nvPr>
            <p:ph type="title" orient="vert"/>
          </p:nvPr>
        </p:nvSpPr>
        <p:spPr>
          <a:xfrm>
            <a:off x="8724900" y="1083731"/>
            <a:ext cx="2628900" cy="509323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F4E16D-2BB6-463E-96F0-6036450E6577}"/>
              </a:ext>
            </a:extLst>
          </p:cNvPr>
          <p:cNvSpPr>
            <a:spLocks noGrp="1"/>
          </p:cNvSpPr>
          <p:nvPr>
            <p:ph type="body" orient="vert" idx="1"/>
          </p:nvPr>
        </p:nvSpPr>
        <p:spPr>
          <a:xfrm>
            <a:off x="838200" y="1083733"/>
            <a:ext cx="7734300" cy="50932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04788-EFA7-496F-969F-C5827E263B4E}"/>
              </a:ext>
            </a:extLst>
          </p:cNvPr>
          <p:cNvSpPr>
            <a:spLocks noGrp="1"/>
          </p:cNvSpPr>
          <p:nvPr>
            <p:ph type="dt" sz="half" idx="10"/>
          </p:nvPr>
        </p:nvSpPr>
        <p:spPr/>
        <p:txBody>
          <a:bodyPr/>
          <a:lstStyle/>
          <a:p>
            <a:fld id="{C63396C3-C336-4220-BA6E-74262EAD352A}" type="datetimeFigureOut">
              <a:rPr lang="en-US" smtClean="0"/>
              <a:t>10/23/2024</a:t>
            </a:fld>
            <a:endParaRPr lang="en-US"/>
          </a:p>
        </p:txBody>
      </p:sp>
      <p:sp>
        <p:nvSpPr>
          <p:cNvPr id="5" name="Footer Placeholder 4">
            <a:extLst>
              <a:ext uri="{FF2B5EF4-FFF2-40B4-BE49-F238E27FC236}">
                <a16:creationId xmlns:a16="http://schemas.microsoft.com/office/drawing/2014/main" id="{BEF2356E-81F3-40CE-80F0-C11DE80EC1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3D7DA-0317-4A12-BFB4-82F9DC044A2F}"/>
              </a:ext>
            </a:extLst>
          </p:cNvPr>
          <p:cNvSpPr>
            <a:spLocks noGrp="1"/>
          </p:cNvSpPr>
          <p:nvPr>
            <p:ph type="sldNum" sz="quarter" idx="12"/>
          </p:nvPr>
        </p:nvSpPr>
        <p:spPr/>
        <p:txBody>
          <a:bodyPr/>
          <a:lstStyle/>
          <a:p>
            <a:fld id="{9450F53A-DD93-4D42-8C8A-1E0D93829EDA}" type="slidenum">
              <a:rPr lang="en-US" smtClean="0"/>
              <a:t>‹#›</a:t>
            </a:fld>
            <a:endParaRPr lang="en-US"/>
          </a:p>
        </p:txBody>
      </p:sp>
    </p:spTree>
    <p:extLst>
      <p:ext uri="{BB962C8B-B14F-4D97-AF65-F5344CB8AC3E}">
        <p14:creationId xmlns:p14="http://schemas.microsoft.com/office/powerpoint/2010/main" val="2793596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AIP-2018_16: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17125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41153-05AD-4002-A92A-760F086AA4A2}"/>
              </a:ext>
            </a:extLst>
          </p:cNvPr>
          <p:cNvSpPr>
            <a:spLocks noGrp="1"/>
          </p:cNvSpPr>
          <p:nvPr>
            <p:ph type="title"/>
          </p:nvPr>
        </p:nvSpPr>
        <p:spPr>
          <a:xfrm>
            <a:off x="304800" y="228600"/>
            <a:ext cx="11582400" cy="1143000"/>
          </a:xfrm>
        </p:spPr>
        <p:txBody>
          <a:bodyPr/>
          <a:lstStyle/>
          <a:p>
            <a:r>
              <a:rPr lang="en-US"/>
              <a:t>Click to edit Master title style</a:t>
            </a:r>
          </a:p>
        </p:txBody>
      </p:sp>
      <p:sp>
        <p:nvSpPr>
          <p:cNvPr id="3" name="Table Placeholder 2">
            <a:extLst>
              <a:ext uri="{FF2B5EF4-FFF2-40B4-BE49-F238E27FC236}">
                <a16:creationId xmlns:a16="http://schemas.microsoft.com/office/drawing/2014/main" id="{6709209D-CE53-438F-A409-5397923C404E}"/>
              </a:ext>
            </a:extLst>
          </p:cNvPr>
          <p:cNvSpPr>
            <a:spLocks noGrp="1"/>
          </p:cNvSpPr>
          <p:nvPr>
            <p:ph type="tbl" idx="1"/>
          </p:nvPr>
        </p:nvSpPr>
        <p:spPr>
          <a:xfrm>
            <a:off x="1219200" y="1600200"/>
            <a:ext cx="9753600" cy="4114800"/>
          </a:xfrm>
        </p:spPr>
        <p:txBody>
          <a:bodyPr/>
          <a:lstStyle/>
          <a:p>
            <a:endParaRPr lang="en-US"/>
          </a:p>
        </p:txBody>
      </p:sp>
    </p:spTree>
    <p:extLst>
      <p:ext uri="{BB962C8B-B14F-4D97-AF65-F5344CB8AC3E}">
        <p14:creationId xmlns:p14="http://schemas.microsoft.com/office/powerpoint/2010/main" val="3172484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 y="1341120"/>
            <a:ext cx="11338560" cy="2585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50296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D60B8-D6CD-9BC6-2065-0E51C9710ADB}"/>
              </a:ext>
            </a:extLst>
          </p:cNvPr>
          <p:cNvSpPr>
            <a:spLocks noGrp="1"/>
          </p:cNvSpPr>
          <p:nvPr>
            <p:ph type="title"/>
          </p:nvPr>
        </p:nvSpPr>
        <p:spPr>
          <a:xfrm>
            <a:off x="304800" y="228600"/>
            <a:ext cx="11582400"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4B273B43-7748-77FE-CA7C-4EBE67779FCC}"/>
              </a:ext>
            </a:extLst>
          </p:cNvPr>
          <p:cNvSpPr>
            <a:spLocks noGrp="1"/>
          </p:cNvSpPr>
          <p:nvPr>
            <p:ph sz="half" idx="1"/>
          </p:nvPr>
        </p:nvSpPr>
        <p:spPr>
          <a:xfrm>
            <a:off x="1219200" y="1600200"/>
            <a:ext cx="9753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18619A-504A-C3FF-6D8F-7D5F79CDD1AA}"/>
              </a:ext>
            </a:extLst>
          </p:cNvPr>
          <p:cNvSpPr>
            <a:spLocks noGrp="1"/>
          </p:cNvSpPr>
          <p:nvPr>
            <p:ph type="body" sz="half" idx="2"/>
          </p:nvPr>
        </p:nvSpPr>
        <p:spPr>
          <a:xfrm>
            <a:off x="1219200" y="3733800"/>
            <a:ext cx="9753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117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SDA Blue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52AB2-7DD7-417D-9CB3-47D44C489F8C}"/>
              </a:ext>
            </a:extLst>
          </p:cNvPr>
          <p:cNvSpPr>
            <a:spLocks noGrp="1"/>
          </p:cNvSpPr>
          <p:nvPr>
            <p:ph type="ctrTitle" hasCustomPrompt="1"/>
          </p:nvPr>
        </p:nvSpPr>
        <p:spPr>
          <a:xfrm>
            <a:off x="266700" y="990600"/>
            <a:ext cx="7010400" cy="1172497"/>
          </a:xfrm>
        </p:spPr>
        <p:txBody>
          <a:bodyPr anchor="b">
            <a:normAutofit/>
          </a:bodyPr>
          <a:lstStyle>
            <a:lvl1pPr algn="l">
              <a:defRPr sz="4000"/>
            </a:lvl1pPr>
          </a:lstStyle>
          <a:p>
            <a:r>
              <a:rPr lang="en-US" dirty="0"/>
              <a:t>CLICK TO ADD MASTER TITLE</a:t>
            </a:r>
          </a:p>
        </p:txBody>
      </p:sp>
      <p:sp>
        <p:nvSpPr>
          <p:cNvPr id="3" name="Subtitle 2">
            <a:extLst>
              <a:ext uri="{FF2B5EF4-FFF2-40B4-BE49-F238E27FC236}">
                <a16:creationId xmlns:a16="http://schemas.microsoft.com/office/drawing/2014/main" id="{5A2D9AED-E16D-4300-9093-AFACADD42A3A}"/>
              </a:ext>
            </a:extLst>
          </p:cNvPr>
          <p:cNvSpPr>
            <a:spLocks noGrp="1"/>
          </p:cNvSpPr>
          <p:nvPr>
            <p:ph type="subTitle" idx="1" hasCustomPrompt="1"/>
          </p:nvPr>
        </p:nvSpPr>
        <p:spPr>
          <a:xfrm>
            <a:off x="266700" y="2353340"/>
            <a:ext cx="7010400" cy="3054401"/>
          </a:xfrm>
        </p:spPr>
        <p:txBody>
          <a:bodyPr/>
          <a:lstStyle>
            <a:lvl1pPr marL="0" indent="0" algn="l">
              <a:buFont typeface="Arial" panose="020B0604020202020204" pitchFamily="34" charset="0"/>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 or text</a:t>
            </a:r>
          </a:p>
          <a:p>
            <a:endParaRPr lang="en-US" dirty="0"/>
          </a:p>
        </p:txBody>
      </p:sp>
    </p:spTree>
    <p:extLst>
      <p:ext uri="{BB962C8B-B14F-4D97-AF65-F5344CB8AC3E}">
        <p14:creationId xmlns:p14="http://schemas.microsoft.com/office/powerpoint/2010/main" val="315675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52AB2-7DD7-417D-9CB3-47D44C489F8C}"/>
              </a:ext>
            </a:extLst>
          </p:cNvPr>
          <p:cNvSpPr>
            <a:spLocks noGrp="1"/>
          </p:cNvSpPr>
          <p:nvPr>
            <p:ph type="ctrTitle" hasCustomPrompt="1"/>
          </p:nvPr>
        </p:nvSpPr>
        <p:spPr>
          <a:xfrm>
            <a:off x="266700" y="990600"/>
            <a:ext cx="7010400" cy="1172497"/>
          </a:xfrm>
        </p:spPr>
        <p:txBody>
          <a:bodyPr anchor="b">
            <a:normAutofit/>
          </a:bodyPr>
          <a:lstStyle>
            <a:lvl1pPr algn="l">
              <a:defRPr sz="4000"/>
            </a:lvl1pPr>
          </a:lstStyle>
          <a:p>
            <a:r>
              <a:rPr lang="en-US" dirty="0"/>
              <a:t>CLICK TO ADD MASTER TITLE</a:t>
            </a:r>
          </a:p>
        </p:txBody>
      </p:sp>
      <p:sp>
        <p:nvSpPr>
          <p:cNvPr id="3" name="Subtitle 2">
            <a:extLst>
              <a:ext uri="{FF2B5EF4-FFF2-40B4-BE49-F238E27FC236}">
                <a16:creationId xmlns:a16="http://schemas.microsoft.com/office/drawing/2014/main" id="{5A2D9AED-E16D-4300-9093-AFACADD42A3A}"/>
              </a:ext>
            </a:extLst>
          </p:cNvPr>
          <p:cNvSpPr>
            <a:spLocks noGrp="1"/>
          </p:cNvSpPr>
          <p:nvPr>
            <p:ph type="subTitle" idx="1" hasCustomPrompt="1"/>
          </p:nvPr>
        </p:nvSpPr>
        <p:spPr>
          <a:xfrm>
            <a:off x="266700" y="2353340"/>
            <a:ext cx="7010400" cy="3054401"/>
          </a:xfrm>
        </p:spPr>
        <p:txBody>
          <a:bodyPr/>
          <a:lstStyle>
            <a:lvl1pPr marL="0" indent="0" algn="l">
              <a:buFont typeface="Arial" panose="020B0604020202020204" pitchFamily="34" charset="0"/>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 or text</a:t>
            </a:r>
          </a:p>
          <a:p>
            <a:endParaRPr lang="en-US" dirty="0"/>
          </a:p>
        </p:txBody>
      </p:sp>
      <p:sp>
        <p:nvSpPr>
          <p:cNvPr id="5" name="Picture Placeholder 4">
            <a:extLst>
              <a:ext uri="{FF2B5EF4-FFF2-40B4-BE49-F238E27FC236}">
                <a16:creationId xmlns:a16="http://schemas.microsoft.com/office/drawing/2014/main" id="{9F14C2FE-A248-4A43-8A9A-D80003630B35}"/>
              </a:ext>
            </a:extLst>
          </p:cNvPr>
          <p:cNvSpPr>
            <a:spLocks noGrp="1"/>
          </p:cNvSpPr>
          <p:nvPr>
            <p:ph type="pic" sz="quarter" idx="10"/>
          </p:nvPr>
        </p:nvSpPr>
        <p:spPr>
          <a:xfrm>
            <a:off x="7358063" y="990600"/>
            <a:ext cx="4567237" cy="5537200"/>
          </a:xfrm>
        </p:spPr>
        <p:txBody>
          <a:bodyPr/>
          <a:lstStyle/>
          <a:p>
            <a:r>
              <a:rPr lang="en-US"/>
              <a:t>Click icon to add picture</a:t>
            </a:r>
            <a:endParaRPr lang="en-US" dirty="0"/>
          </a:p>
        </p:txBody>
      </p:sp>
      <p:sp>
        <p:nvSpPr>
          <p:cNvPr id="6" name="Text Placeholder 5">
            <a:extLst>
              <a:ext uri="{FF2B5EF4-FFF2-40B4-BE49-F238E27FC236}">
                <a16:creationId xmlns:a16="http://schemas.microsoft.com/office/drawing/2014/main" id="{D7EF7FB1-2447-4C79-8E6C-DCA8A0CDFDF0}"/>
              </a:ext>
            </a:extLst>
          </p:cNvPr>
          <p:cNvSpPr>
            <a:spLocks noGrp="1"/>
          </p:cNvSpPr>
          <p:nvPr>
            <p:ph type="body" sz="quarter" idx="11"/>
          </p:nvPr>
        </p:nvSpPr>
        <p:spPr>
          <a:xfrm>
            <a:off x="266700" y="5597984"/>
            <a:ext cx="7010400" cy="929816"/>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1174747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image" Target="../media/image2.png"/><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theme" Target="../theme/theme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USDA symbol 2color Hi Res.jpg"/>
          <p:cNvPicPr>
            <a:picLocks noChangeAspect="1"/>
          </p:cNvPicPr>
          <p:nvPr/>
        </p:nvPicPr>
        <p:blipFill>
          <a:blip r:embed="rId9" cstate="print"/>
          <a:srcRect r="1468"/>
          <a:stretch>
            <a:fillRect/>
          </a:stretch>
        </p:blipFill>
        <p:spPr>
          <a:xfrm>
            <a:off x="11509248" y="6409773"/>
            <a:ext cx="682752" cy="473627"/>
          </a:xfrm>
          <a:prstGeom prst="rect">
            <a:avLst/>
          </a:prstGeom>
        </p:spPr>
      </p:pic>
      <p:sp>
        <p:nvSpPr>
          <p:cNvPr id="8" name="Rectangle 7"/>
          <p:cNvSpPr/>
          <p:nvPr/>
        </p:nvSpPr>
        <p:spPr>
          <a:xfrm>
            <a:off x="0" y="6639560"/>
            <a:ext cx="11545824" cy="243840"/>
          </a:xfrm>
          <a:prstGeom prst="rect">
            <a:avLst/>
          </a:prstGeom>
          <a:solidFill>
            <a:srgbClr val="00523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7" name="Rectangle 6"/>
          <p:cNvSpPr/>
          <p:nvPr/>
        </p:nvSpPr>
        <p:spPr>
          <a:xfrm>
            <a:off x="0" y="0"/>
            <a:ext cx="12192000" cy="853440"/>
          </a:xfrm>
          <a:prstGeom prst="rect">
            <a:avLst/>
          </a:prstGeom>
          <a:solidFill>
            <a:srgbClr val="24427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p>
        </p:txBody>
      </p:sp>
      <p:sp>
        <p:nvSpPr>
          <p:cNvPr id="2" name="Title Placeholder 1"/>
          <p:cNvSpPr>
            <a:spLocks noGrp="1"/>
          </p:cNvSpPr>
          <p:nvPr>
            <p:ph type="title"/>
          </p:nvPr>
        </p:nvSpPr>
        <p:spPr>
          <a:xfrm>
            <a:off x="487680" y="121920"/>
            <a:ext cx="11216640" cy="639763"/>
          </a:xfrm>
          <a:prstGeom prst="rect">
            <a:avLst/>
          </a:prstGeom>
        </p:spPr>
        <p:txBody>
          <a:bodyPr vert="horz" lIns="0" tIns="0" rIns="0" bIns="0" rtlCol="0" anchor="ctr"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87680" y="1188720"/>
            <a:ext cx="11216640" cy="512064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sp>
        <p:nvSpPr>
          <p:cNvPr id="14" name="TextBox 13"/>
          <p:cNvSpPr txBox="1"/>
          <p:nvPr/>
        </p:nvSpPr>
        <p:spPr>
          <a:xfrm>
            <a:off x="182880" y="6639560"/>
            <a:ext cx="7924800" cy="243840"/>
          </a:xfrm>
          <a:prstGeom prst="rect">
            <a:avLst/>
          </a:prstGeom>
          <a:noFill/>
        </p:spPr>
        <p:txBody>
          <a:bodyPr wrap="square" lIns="0" tIns="0" rIns="0" bIns="0" rtlCol="0" anchor="ctr" anchorCtr="0">
            <a:noAutofit/>
          </a:bodyPr>
          <a:lstStyle/>
          <a:p>
            <a:r>
              <a:rPr lang="en-US" sz="1100" b="1">
                <a:solidFill>
                  <a:schemeClr val="bg1"/>
                </a:solidFill>
              </a:rPr>
              <a:t>S1096 </a:t>
            </a:r>
            <a:r>
              <a:rPr lang="en-US" sz="1100" b="1" dirty="0">
                <a:solidFill>
                  <a:schemeClr val="bg1"/>
                </a:solidFill>
              </a:rPr>
              <a:t>Dairy Genetics Multistate Group Meeting, University of Minnesota, St Paul, MN, October 21 2024  (</a:t>
            </a:r>
            <a:fld id="{15B3028D-9398-4C32-B664-7BB0AE0371BF}" type="slidenum">
              <a:rPr lang="en-US" sz="1100" b="1" smtClean="0">
                <a:solidFill>
                  <a:schemeClr val="bg1"/>
                </a:solidFill>
              </a:rPr>
              <a:pPr/>
              <a:t>‹#›</a:t>
            </a:fld>
            <a:r>
              <a:rPr lang="en-US" sz="1100" b="1" dirty="0">
                <a:solidFill>
                  <a:schemeClr val="bg1"/>
                </a:solidFill>
              </a:rPr>
              <a:t>)</a:t>
            </a:r>
          </a:p>
        </p:txBody>
      </p:sp>
      <p:sp>
        <p:nvSpPr>
          <p:cNvPr id="15" name="Rectangle 14"/>
          <p:cNvSpPr/>
          <p:nvPr/>
        </p:nvSpPr>
        <p:spPr>
          <a:xfrm>
            <a:off x="8778240" y="6670746"/>
            <a:ext cx="2682240" cy="169277"/>
          </a:xfrm>
          <a:prstGeom prst="rect">
            <a:avLst/>
          </a:prstGeom>
        </p:spPr>
        <p:txBody>
          <a:bodyPr lIns="0" tIns="0" rIns="0" bIns="0" anchor="ctr" anchorCtr="0">
            <a:spAutoFit/>
          </a:bodyPr>
          <a:lstStyle/>
          <a:p>
            <a:pPr algn="r"/>
            <a:r>
              <a:rPr lang="en-US" sz="1100" b="1" dirty="0">
                <a:solidFill>
                  <a:schemeClr val="bg1"/>
                </a:solidFill>
              </a:rPr>
              <a:t>AGIL – VanRaden</a:t>
            </a:r>
          </a:p>
        </p:txBody>
      </p:sp>
    </p:spTree>
    <p:extLst>
      <p:ext uri="{BB962C8B-B14F-4D97-AF65-F5344CB8AC3E}">
        <p14:creationId xmlns:p14="http://schemas.microsoft.com/office/powerpoint/2010/main" val="13375770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1219170" rtl="0" eaLnBrk="1" latinLnBrk="0" hangingPunct="1">
        <a:spcBef>
          <a:spcPct val="0"/>
        </a:spcBef>
        <a:buNone/>
        <a:defRPr sz="4000" b="1" kern="1200">
          <a:solidFill>
            <a:schemeClr val="bg1"/>
          </a:solidFill>
          <a:latin typeface="+mj-lt"/>
          <a:ea typeface="+mj-ea"/>
          <a:cs typeface="+mj-cs"/>
        </a:defRPr>
      </a:lvl1pPr>
    </p:titleStyle>
    <p:bodyStyle>
      <a:lvl1pPr marL="274320" indent="-274320" algn="l" defTabSz="1219170" rtl="0" eaLnBrk="1" latinLnBrk="0" hangingPunct="1">
        <a:lnSpc>
          <a:spcPts val="2800"/>
        </a:lnSpc>
        <a:spcBef>
          <a:spcPts val="0"/>
        </a:spcBef>
        <a:spcAft>
          <a:spcPts val="2400"/>
        </a:spcAft>
        <a:buFont typeface="Symbol" pitchFamily="18" charset="2"/>
        <a:buChar char=""/>
        <a:defRPr sz="2700" b="1" kern="1200">
          <a:solidFill>
            <a:schemeClr val="tx1"/>
          </a:solidFill>
          <a:latin typeface="+mn-lt"/>
          <a:ea typeface="+mn-ea"/>
          <a:cs typeface="+mn-cs"/>
        </a:defRPr>
      </a:lvl1pPr>
      <a:lvl2pPr marL="685800" indent="-320040" algn="l" defTabSz="1219170" rtl="0" eaLnBrk="1" latinLnBrk="0" hangingPunct="1">
        <a:lnSpc>
          <a:spcPts val="2800"/>
        </a:lnSpc>
        <a:spcBef>
          <a:spcPts val="0"/>
        </a:spcBef>
        <a:spcAft>
          <a:spcPts val="2400"/>
        </a:spcAft>
        <a:buFont typeface="Arial" pitchFamily="34" charset="0"/>
        <a:buChar char="–"/>
        <a:tabLst/>
        <a:defRPr sz="2700" b="1" kern="1200">
          <a:solidFill>
            <a:schemeClr val="tx1"/>
          </a:solidFill>
          <a:latin typeface="+mn-lt"/>
          <a:ea typeface="+mn-ea"/>
          <a:cs typeface="+mn-cs"/>
        </a:defRPr>
      </a:lvl2pPr>
      <a:lvl3pPr marL="960120" indent="-274320" algn="l" defTabSz="1219170" rtl="0" eaLnBrk="1" latinLnBrk="0" hangingPunct="1">
        <a:lnSpc>
          <a:spcPts val="2800"/>
        </a:lnSpc>
        <a:spcBef>
          <a:spcPts val="0"/>
        </a:spcBef>
        <a:spcAft>
          <a:spcPts val="2400"/>
        </a:spcAft>
        <a:buFont typeface="Calibri" pitchFamily="34" charset="0"/>
        <a:buChar char="•"/>
        <a:defRPr sz="2700" b="1"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62D1F2-969F-4DCF-8E26-05651DE3C2B8}"/>
              </a:ext>
            </a:extLst>
          </p:cNvPr>
          <p:cNvSpPr>
            <a:spLocks noGrp="1"/>
          </p:cNvSpPr>
          <p:nvPr>
            <p:ph type="title"/>
          </p:nvPr>
        </p:nvSpPr>
        <p:spPr>
          <a:xfrm>
            <a:off x="277759" y="1041093"/>
            <a:ext cx="11638935" cy="130763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3CE75C9-E17A-40D6-B63C-C255C7ECE7D6}"/>
              </a:ext>
            </a:extLst>
          </p:cNvPr>
          <p:cNvSpPr>
            <a:spLocks noGrp="1"/>
          </p:cNvSpPr>
          <p:nvPr>
            <p:ph type="body" idx="1"/>
          </p:nvPr>
        </p:nvSpPr>
        <p:spPr>
          <a:xfrm>
            <a:off x="277761" y="3116826"/>
            <a:ext cx="11638936" cy="3033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19E4132-66D4-4FF1-87F6-DA4ED40C2DD7}"/>
              </a:ext>
            </a:extLst>
          </p:cNvPr>
          <p:cNvSpPr>
            <a:spLocks noGrp="1"/>
          </p:cNvSpPr>
          <p:nvPr>
            <p:ph type="dt" sz="half" idx="2"/>
          </p:nvPr>
        </p:nvSpPr>
        <p:spPr>
          <a:xfrm>
            <a:off x="10083193" y="6379065"/>
            <a:ext cx="990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396C3-C336-4220-BA6E-74262EAD352A}" type="datetimeFigureOut">
              <a:rPr lang="en-US" smtClean="0"/>
              <a:t>10/23/2024</a:t>
            </a:fld>
            <a:endParaRPr lang="en-US" dirty="0"/>
          </a:p>
        </p:txBody>
      </p:sp>
      <p:sp>
        <p:nvSpPr>
          <p:cNvPr id="5" name="Footer Placeholder 4">
            <a:extLst>
              <a:ext uri="{FF2B5EF4-FFF2-40B4-BE49-F238E27FC236}">
                <a16:creationId xmlns:a16="http://schemas.microsoft.com/office/drawing/2014/main" id="{AA656F84-6F2D-418D-9D4A-B1C306662963}"/>
              </a:ext>
            </a:extLst>
          </p:cNvPr>
          <p:cNvSpPr>
            <a:spLocks noGrp="1"/>
          </p:cNvSpPr>
          <p:nvPr>
            <p:ph type="ftr" sz="quarter" idx="3"/>
          </p:nvPr>
        </p:nvSpPr>
        <p:spPr>
          <a:xfrm>
            <a:off x="5677916" y="6375183"/>
            <a:ext cx="4159685"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E91E1F5-7BEA-43E7-83F9-17C089F146B7}"/>
              </a:ext>
            </a:extLst>
          </p:cNvPr>
          <p:cNvSpPr>
            <a:spLocks noGrp="1"/>
          </p:cNvSpPr>
          <p:nvPr>
            <p:ph type="sldNum" sz="quarter" idx="4"/>
          </p:nvPr>
        </p:nvSpPr>
        <p:spPr>
          <a:xfrm>
            <a:off x="11319385" y="6375184"/>
            <a:ext cx="597309"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   </a:t>
            </a:r>
            <a:fld id="{9450F53A-DD93-4D42-8C8A-1E0D93829EDA}" type="slidenum">
              <a:rPr lang="en-US" smtClean="0"/>
              <a:pPr/>
              <a:t>‹#›</a:t>
            </a:fld>
            <a:endParaRPr lang="en-US" dirty="0"/>
          </a:p>
        </p:txBody>
      </p:sp>
      <p:sp>
        <p:nvSpPr>
          <p:cNvPr id="7" name="Rectangle 6">
            <a:extLst>
              <a:ext uri="{FF2B5EF4-FFF2-40B4-BE49-F238E27FC236}">
                <a16:creationId xmlns:a16="http://schemas.microsoft.com/office/drawing/2014/main" id="{EA1E6F68-C9C3-4103-8904-D42A8B391C94}"/>
              </a:ext>
            </a:extLst>
          </p:cNvPr>
          <p:cNvSpPr/>
          <p:nvPr userDrawn="1"/>
        </p:nvSpPr>
        <p:spPr>
          <a:xfrm>
            <a:off x="0" y="-1"/>
            <a:ext cx="12192000" cy="8849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52D98F66-03E7-4D2F-B6A5-C42C2F8BE277}"/>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277759" y="253528"/>
            <a:ext cx="2943376" cy="377844"/>
          </a:xfrm>
          <a:prstGeom prst="rect">
            <a:avLst/>
          </a:prstGeom>
        </p:spPr>
      </p:pic>
      <p:cxnSp>
        <p:nvCxnSpPr>
          <p:cNvPr id="10" name="Straight Connector 9">
            <a:extLst>
              <a:ext uri="{FF2B5EF4-FFF2-40B4-BE49-F238E27FC236}">
                <a16:creationId xmlns:a16="http://schemas.microsoft.com/office/drawing/2014/main" id="{2ED8BD8E-AA3D-4603-9BFB-2BF9A85068E4}"/>
              </a:ext>
            </a:extLst>
          </p:cNvPr>
          <p:cNvCxnSpPr>
            <a:cxnSpLocks/>
          </p:cNvCxnSpPr>
          <p:nvPr userDrawn="1"/>
        </p:nvCxnSpPr>
        <p:spPr>
          <a:xfrm>
            <a:off x="266700" y="120172"/>
            <a:ext cx="116586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899795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 id="2147483691" r:id="rId23"/>
    <p:sldLayoutId id="2147483692" r:id="rId24"/>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2">
          <p15:clr>
            <a:srgbClr val="F26B43"/>
          </p15:clr>
        </p15:guide>
        <p15:guide id="2" pos="7608">
          <p15:clr>
            <a:srgbClr val="F26B43"/>
          </p15:clr>
        </p15:guide>
        <p15:guide id="3" orient="horz" pos="4248">
          <p15:clr>
            <a:srgbClr val="F26B43"/>
          </p15:clr>
        </p15:guide>
        <p15:guide id="4" pos="72">
          <p15:clr>
            <a:srgbClr val="F26B43"/>
          </p15:clr>
        </p15:guide>
        <p15:guide id="5" orient="horz" pos="192">
          <p15:clr>
            <a:srgbClr val="F26B43"/>
          </p15:clr>
        </p15:guide>
        <p15:guide id="6" orient="horz" pos="1008">
          <p15:clr>
            <a:srgbClr val="F26B43"/>
          </p15:clr>
        </p15:guide>
        <p15:guide id="7" orient="horz" pos="1128">
          <p15:clr>
            <a:srgbClr val="F26B43"/>
          </p15:clr>
        </p15:guide>
        <p15:guide id="8" orient="horz" pos="3888">
          <p15:clr>
            <a:srgbClr val="F26B43"/>
          </p15:clr>
        </p15:guide>
        <p15:guide id="9" pos="168">
          <p15:clr>
            <a:srgbClr val="F26B43"/>
          </p15:clr>
        </p15:guide>
        <p15:guide id="10" pos="6792">
          <p15:clr>
            <a:srgbClr val="F26B43"/>
          </p15:clr>
        </p15:guide>
        <p15:guide id="11" orient="horz" pos="3528">
          <p15:clr>
            <a:srgbClr val="F26B43"/>
          </p15:clr>
        </p15:guide>
        <p15:guide id="12" orient="horz" pos="4008">
          <p15:clr>
            <a:srgbClr val="F26B43"/>
          </p15:clr>
        </p15:guide>
        <p15:guide id="13" pos="7512">
          <p15:clr>
            <a:srgbClr val="F26B43"/>
          </p15:clr>
        </p15:guide>
        <p15:guide id="14" pos="458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paul.vanraden@usda.gov"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ars.usda.gov/northeast-area/beltsville-md-barc/beltsville-agricultural-research-center/agil/aip/aip-home/"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sciencedirect.com/science/article/pii/S0022030269865938"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sciencedirect.com/science/article/pii/S0022030281825994" TargetMode="External"/><Relationship Id="rId2" Type="http://schemas.openxmlformats.org/officeDocument/2006/relationships/hyperlink" Target="https://www.sciencedirect.com/science/article/pii/S0022030281826549" TargetMode="External"/><Relationship Id="rId1" Type="http://schemas.openxmlformats.org/officeDocument/2006/relationships/slideLayout" Target="../slideLayouts/slideLayout1.xml"/><Relationship Id="rId4" Type="http://schemas.openxmlformats.org/officeDocument/2006/relationships/hyperlink" Target="https://www.journalofdairyscience.org/article/S0022-0302(81)82531-3/fulltex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nature.com/articles/nbt1078"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doi.org/10.3168/jds.2018-15407"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doi:%2010.3168/jds.S0022-0302(86)80507-0." TargetMode="External"/><Relationship Id="rId2" Type="http://schemas.openxmlformats.org/officeDocument/2006/relationships/hyperlink" Target="https://www.sciencedirect.com/science/article/pii/S0022030277838903"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hyperlink" Target="https://www.ars.usda.gov/ARSUSERFILES/80420530/PRESENTATIONS/2002/INBRED.PPT"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14400" y="3631450"/>
            <a:ext cx="10363200" cy="2743200"/>
          </a:xfrm>
        </p:spPr>
        <p:txBody>
          <a:bodyPr/>
          <a:lstStyle/>
          <a:p>
            <a:pPr>
              <a:lnSpc>
                <a:spcPts val="4200"/>
              </a:lnSpc>
              <a:spcAft>
                <a:spcPts val="1200"/>
              </a:spcAft>
            </a:pPr>
            <a:r>
              <a:rPr lang="en-US" sz="3600" dirty="0"/>
              <a:t>Paul </a:t>
            </a:r>
            <a:r>
              <a:rPr lang="en-US" sz="3600" dirty="0" err="1"/>
              <a:t>VanRaden</a:t>
            </a:r>
            <a:endParaRPr lang="en-US" sz="3600" dirty="0"/>
          </a:p>
          <a:p>
            <a:pPr marL="0" indent="0">
              <a:lnSpc>
                <a:spcPts val="3200"/>
              </a:lnSpc>
              <a:spcAft>
                <a:spcPts val="600"/>
              </a:spcAft>
            </a:pPr>
            <a:r>
              <a:rPr lang="en-US" sz="3200" dirty="0"/>
              <a:t>USDA, Agricultural Research Service, Animal Genomics and Improvement Laboratory, Beltsville, MD</a:t>
            </a:r>
          </a:p>
          <a:p>
            <a:pPr>
              <a:lnSpc>
                <a:spcPts val="4200"/>
              </a:lnSpc>
              <a:spcAft>
                <a:spcPts val="600"/>
              </a:spcAft>
            </a:pPr>
            <a:r>
              <a:rPr lang="en-US" sz="3200" dirty="0"/>
              <a:t>Email: </a:t>
            </a:r>
            <a:r>
              <a:rPr lang="en-US" sz="3200" dirty="0">
                <a:hlinkClick r:id="rId3"/>
              </a:rPr>
              <a:t>paul.vanraden@usda.gov</a:t>
            </a:r>
            <a:endParaRPr lang="en-US" sz="3200" dirty="0"/>
          </a:p>
          <a:p>
            <a:pPr>
              <a:lnSpc>
                <a:spcPts val="4200"/>
              </a:lnSpc>
              <a:spcAft>
                <a:spcPts val="600"/>
              </a:spcAft>
            </a:pPr>
            <a:r>
              <a:rPr lang="en-US" sz="3200" dirty="0"/>
              <a:t>Project web site: </a:t>
            </a:r>
            <a:r>
              <a:rPr lang="en-US" sz="3200" dirty="0">
                <a:hlinkClick r:id="rId4"/>
              </a:rPr>
              <a:t>USDA-ARS-AGIL</a:t>
            </a:r>
            <a:endParaRPr lang="en-US" sz="3200" dirty="0">
              <a:solidFill>
                <a:srgbClr val="244270"/>
              </a:solidFill>
            </a:endParaRPr>
          </a:p>
        </p:txBody>
      </p:sp>
      <p:sp>
        <p:nvSpPr>
          <p:cNvPr id="15" name="TextBox 14">
            <a:extLst>
              <a:ext uri="{FF2B5EF4-FFF2-40B4-BE49-F238E27FC236}">
                <a16:creationId xmlns:a16="http://schemas.microsoft.com/office/drawing/2014/main" id="{9A958805-EB46-4385-A71C-FFCE99322008}"/>
              </a:ext>
            </a:extLst>
          </p:cNvPr>
          <p:cNvSpPr txBox="1"/>
          <p:nvPr/>
        </p:nvSpPr>
        <p:spPr>
          <a:xfrm>
            <a:off x="805759" y="371461"/>
            <a:ext cx="9719366" cy="2590966"/>
          </a:xfrm>
          <a:prstGeom prst="rect">
            <a:avLst/>
          </a:prstGeom>
          <a:noFill/>
        </p:spPr>
        <p:txBody>
          <a:bodyPr wrap="square" rtlCol="0">
            <a:spAutoFit/>
          </a:bodyPr>
          <a:lstStyle/>
          <a:p>
            <a:pPr marL="0" marR="0" lvl="0" indent="0" defTabSz="914400" rtl="0" eaLnBrk="1" fontAlgn="auto" latinLnBrk="0" hangingPunct="1">
              <a:lnSpc>
                <a:spcPts val="5200"/>
              </a:lnSpc>
              <a:spcBef>
                <a:spcPts val="0"/>
              </a:spcBef>
              <a:spcAft>
                <a:spcPts val="1800"/>
              </a:spcAft>
              <a:buClrTx/>
              <a:buSzTx/>
              <a:buFontTx/>
              <a:buNone/>
              <a:tabLst/>
              <a:defRPr/>
            </a:pPr>
            <a:r>
              <a:rPr kumimoji="0" lang="en-US" sz="6000" b="1" i="0" u="none" strike="noStrike" kern="1200" cap="none" spc="0" normalizeH="0" baseline="0" noProof="0" dirty="0">
                <a:ln>
                  <a:noFill/>
                </a:ln>
                <a:solidFill>
                  <a:schemeClr val="bg1"/>
                </a:solidFill>
                <a:effectLst/>
                <a:uLnTx/>
                <a:uFillTx/>
                <a:latin typeface="Calibri"/>
                <a:ea typeface="+mn-ea"/>
                <a:cs typeface="+mn-cs"/>
              </a:rPr>
              <a:t>Beltsville dairy </a:t>
            </a:r>
          </a:p>
          <a:p>
            <a:pPr marL="0" marR="0" lvl="0" indent="0" defTabSz="914400" rtl="0" eaLnBrk="1" fontAlgn="auto" latinLnBrk="0" hangingPunct="1">
              <a:lnSpc>
                <a:spcPts val="5200"/>
              </a:lnSpc>
              <a:spcBef>
                <a:spcPts val="0"/>
              </a:spcBef>
              <a:spcAft>
                <a:spcPts val="1800"/>
              </a:spcAft>
              <a:buClrTx/>
              <a:buSzTx/>
              <a:buFontTx/>
              <a:buNone/>
              <a:tabLst/>
              <a:defRPr/>
            </a:pPr>
            <a:r>
              <a:rPr kumimoji="0" lang="en-US" sz="6000" b="1" i="0" u="none" strike="noStrike" kern="1200" cap="none" spc="0" normalizeH="0" baseline="0" noProof="0" dirty="0">
                <a:ln>
                  <a:noFill/>
                </a:ln>
                <a:solidFill>
                  <a:schemeClr val="bg1"/>
                </a:solidFill>
                <a:effectLst/>
                <a:uLnTx/>
                <a:uFillTx/>
                <a:latin typeface="Calibri"/>
                <a:ea typeface="+mn-ea"/>
                <a:cs typeface="+mn-cs"/>
              </a:rPr>
              <a:t>breeding experiments </a:t>
            </a:r>
          </a:p>
          <a:p>
            <a:pPr marL="0" marR="0" lvl="0" indent="0" defTabSz="914400" rtl="0" eaLnBrk="1" fontAlgn="auto" latinLnBrk="0" hangingPunct="1">
              <a:lnSpc>
                <a:spcPts val="5200"/>
              </a:lnSpc>
              <a:spcBef>
                <a:spcPts val="0"/>
              </a:spcBef>
              <a:spcAft>
                <a:spcPts val="1800"/>
              </a:spcAft>
              <a:buClrTx/>
              <a:buSzTx/>
              <a:buFontTx/>
              <a:buNone/>
              <a:tabLst/>
              <a:defRPr/>
            </a:pPr>
            <a:r>
              <a:rPr lang="en-US" sz="6000" b="1" dirty="0">
                <a:solidFill>
                  <a:schemeClr val="accent6">
                    <a:lumMod val="40000"/>
                    <a:lumOff val="60000"/>
                  </a:schemeClr>
                </a:solidFill>
                <a:latin typeface="Calibri"/>
              </a:rPr>
              <a:t>1912-2024</a:t>
            </a:r>
            <a:endParaRPr kumimoji="0" lang="en-US" sz="6000" b="1" i="0" u="none" strike="noStrike" kern="1200" cap="none" spc="0" normalizeH="0" baseline="0" noProof="0" dirty="0">
              <a:ln>
                <a:noFill/>
              </a:ln>
              <a:solidFill>
                <a:schemeClr val="accent6">
                  <a:lumMod val="40000"/>
                  <a:lumOff val="60000"/>
                </a:schemeClr>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F70219F0-AEF0-467E-BB0B-EAF87C1C0DD5}"/>
              </a:ext>
            </a:extLst>
          </p:cNvPr>
          <p:cNvSpPr/>
          <p:nvPr/>
        </p:nvSpPr>
        <p:spPr>
          <a:xfrm>
            <a:off x="2025748" y="5331655"/>
            <a:ext cx="4937760" cy="351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EB2D767F-0BB3-7819-1E55-2EC3042297B7}"/>
              </a:ext>
            </a:extLst>
          </p:cNvPr>
          <p:cNvPicPr>
            <a:picLocks noChangeAspect="1"/>
          </p:cNvPicPr>
          <p:nvPr/>
        </p:nvPicPr>
        <p:blipFill>
          <a:blip r:embed="rId5"/>
          <a:stretch>
            <a:fillRect/>
          </a:stretch>
        </p:blipFill>
        <p:spPr>
          <a:xfrm>
            <a:off x="8088086" y="0"/>
            <a:ext cx="4103914" cy="2209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D4CC-5506-A8B2-B06F-F19A0B5BF0C2}"/>
              </a:ext>
            </a:extLst>
          </p:cNvPr>
          <p:cNvSpPr>
            <a:spLocks noGrp="1"/>
          </p:cNvSpPr>
          <p:nvPr>
            <p:ph type="title"/>
          </p:nvPr>
        </p:nvSpPr>
        <p:spPr/>
        <p:txBody>
          <a:bodyPr/>
          <a:lstStyle/>
          <a:p>
            <a:r>
              <a:rPr lang="en-US" dirty="0"/>
              <a:t>Feed efficiency of different breeds </a:t>
            </a:r>
            <a:r>
              <a:rPr lang="en-US" dirty="0">
                <a:solidFill>
                  <a:schemeClr val="accent6">
                    <a:lumMod val="40000"/>
                    <a:lumOff val="60000"/>
                  </a:schemeClr>
                </a:solidFill>
              </a:rPr>
              <a:t>1957-1969</a:t>
            </a:r>
          </a:p>
        </p:txBody>
      </p:sp>
      <p:sp>
        <p:nvSpPr>
          <p:cNvPr id="3" name="Content Placeholder 2">
            <a:extLst>
              <a:ext uri="{FF2B5EF4-FFF2-40B4-BE49-F238E27FC236}">
                <a16:creationId xmlns:a16="http://schemas.microsoft.com/office/drawing/2014/main" id="{1A313823-69DD-4D0F-C009-2314133131B2}"/>
              </a:ext>
            </a:extLst>
          </p:cNvPr>
          <p:cNvSpPr>
            <a:spLocks noGrp="1"/>
          </p:cNvSpPr>
          <p:nvPr>
            <p:ph sz="half" idx="1"/>
          </p:nvPr>
        </p:nvSpPr>
        <p:spPr/>
        <p:txBody>
          <a:bodyPr/>
          <a:lstStyle/>
          <a:p>
            <a:r>
              <a:rPr lang="en-US" sz="3200" dirty="0"/>
              <a:t>57 Ayrshire, 68 Brown Swiss, and 57 Holstein cows</a:t>
            </a:r>
          </a:p>
          <a:p>
            <a:r>
              <a:rPr lang="en-US" sz="3200" dirty="0"/>
              <a:t>“Holsteins were more efficient than Brown Swiss, with Ayrshires intermediate.”</a:t>
            </a:r>
          </a:p>
          <a:p>
            <a:r>
              <a:rPr lang="en-US" sz="3200" dirty="0"/>
              <a:t>“High positive relation between efficiency and various measures of production and income, and uniformly negative relations between efficiency and mean body weight, gain in weight, and four measures of body size.”</a:t>
            </a:r>
          </a:p>
          <a:p>
            <a:pPr marL="0" marR="0" indent="0">
              <a:lnSpc>
                <a:spcPct val="100000"/>
              </a:lnSpc>
              <a:spcBef>
                <a:spcPts val="0"/>
              </a:spcBef>
              <a:spcAft>
                <a:spcPts val="0"/>
              </a:spcAft>
            </a:pPr>
            <a:r>
              <a:rPr lang="en-US" sz="3200" kern="100" dirty="0">
                <a:effectLst/>
                <a:ea typeface="Aptos" panose="020B0004020202020204" pitchFamily="34" charset="0"/>
                <a:cs typeface="Times New Roman" panose="02020603050405020304" pitchFamily="18" charset="0"/>
              </a:rPr>
              <a:t> Dickinson, F.N., B.T. McDaniel, R.E. McDowell. 1969. </a:t>
            </a:r>
            <a:r>
              <a:rPr lang="en-US" sz="3200" u="sng" kern="100" dirty="0">
                <a:solidFill>
                  <a:srgbClr val="467886"/>
                </a:solidFill>
                <a:effectLst/>
                <a:ea typeface="Aptos" panose="020B0004020202020204" pitchFamily="34" charset="0"/>
                <a:cs typeface="Times New Roman" panose="02020603050405020304" pitchFamily="18" charset="0"/>
                <a:hlinkClick r:id="rId3"/>
              </a:rPr>
              <a:t>Comparative efficiency of feed utilization during first lactation of Ayrshire, Brown Swiss, and Holstein cows</a:t>
            </a:r>
            <a:r>
              <a:rPr lang="en-US" sz="3200" kern="100" dirty="0">
                <a:effectLst/>
                <a:ea typeface="Aptos" panose="020B0004020202020204" pitchFamily="34" charset="0"/>
                <a:cs typeface="Times New Roman" panose="02020603050405020304" pitchFamily="18" charset="0"/>
              </a:rPr>
              <a:t>. J. Dairy Sci., 52:489-497</a:t>
            </a:r>
          </a:p>
          <a:p>
            <a:endParaRPr lang="en-US" dirty="0"/>
          </a:p>
          <a:p>
            <a:endParaRPr lang="en-US" dirty="0"/>
          </a:p>
        </p:txBody>
      </p:sp>
    </p:spTree>
    <p:extLst>
      <p:ext uri="{BB962C8B-B14F-4D97-AF65-F5344CB8AC3E}">
        <p14:creationId xmlns:p14="http://schemas.microsoft.com/office/powerpoint/2010/main" val="1821556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FC691-851A-F39C-55F7-2835F319F6D3}"/>
              </a:ext>
            </a:extLst>
          </p:cNvPr>
          <p:cNvSpPr>
            <a:spLocks noGrp="1"/>
          </p:cNvSpPr>
          <p:nvPr>
            <p:ph type="title"/>
          </p:nvPr>
        </p:nvSpPr>
        <p:spPr/>
        <p:txBody>
          <a:bodyPr/>
          <a:lstStyle/>
          <a:p>
            <a:r>
              <a:rPr lang="en-US" dirty="0"/>
              <a:t>Selection for milk only vs net merit </a:t>
            </a:r>
            <a:r>
              <a:rPr lang="en-US" dirty="0">
                <a:solidFill>
                  <a:schemeClr val="accent1">
                    <a:lumMod val="40000"/>
                    <a:lumOff val="60000"/>
                  </a:schemeClr>
                </a:solidFill>
              </a:rPr>
              <a:t>(163 cows)</a:t>
            </a:r>
            <a:endParaRPr lang="en-US" sz="3200" dirty="0">
              <a:solidFill>
                <a:schemeClr val="accent1">
                  <a:lumMod val="40000"/>
                  <a:lumOff val="60000"/>
                </a:schemeClr>
              </a:solidFill>
            </a:endParaRPr>
          </a:p>
        </p:txBody>
      </p:sp>
      <p:sp>
        <p:nvSpPr>
          <p:cNvPr id="3" name="Content Placeholder 2">
            <a:extLst>
              <a:ext uri="{FF2B5EF4-FFF2-40B4-BE49-F238E27FC236}">
                <a16:creationId xmlns:a16="http://schemas.microsoft.com/office/drawing/2014/main" id="{BCEFD54F-21D2-6C62-ED87-FE7B9CC7B479}"/>
              </a:ext>
            </a:extLst>
          </p:cNvPr>
          <p:cNvSpPr>
            <a:spLocks noGrp="1"/>
          </p:cNvSpPr>
          <p:nvPr>
            <p:ph sz="half" idx="1"/>
          </p:nvPr>
        </p:nvSpPr>
        <p:spPr/>
        <p:txBody>
          <a:bodyPr/>
          <a:lstStyle/>
          <a:p>
            <a:pPr>
              <a:spcAft>
                <a:spcPts val="800"/>
              </a:spcAft>
            </a:pPr>
            <a:r>
              <a:rPr lang="en-US" sz="2400" kern="100" dirty="0">
                <a:solidFill>
                  <a:schemeClr val="accent6">
                    <a:lumMod val="50000"/>
                  </a:schemeClr>
                </a:solidFill>
                <a:latin typeface="Aptos" panose="020B0004020202020204" pitchFamily="34" charset="0"/>
                <a:ea typeface="Aptos" panose="020B0004020202020204" pitchFamily="34" charset="0"/>
                <a:cs typeface="Times New Roman" panose="02020603050405020304" pitchFamily="18" charset="0"/>
              </a:rPr>
              <a:t>1969-1983:</a:t>
            </a:r>
            <a:r>
              <a:rPr lang="en-US" sz="2400" kern="100" dirty="0">
                <a:latin typeface="Aptos" panose="020B0004020202020204" pitchFamily="34" charset="0"/>
                <a:ea typeface="Aptos" panose="020B0004020202020204" pitchFamily="34" charset="0"/>
                <a:cs typeface="Times New Roman" panose="02020603050405020304" pitchFamily="18" charset="0"/>
              </a:rPr>
              <a:t> Merit defined as fat-corrected milk yield, percent daughters culled in first lactation, and udder conformation of daughters.</a:t>
            </a:r>
          </a:p>
          <a:p>
            <a:pPr>
              <a:spcAft>
                <a:spcPts val="800"/>
              </a:spcAft>
            </a:pPr>
            <a:r>
              <a:rPr lang="en-US" sz="2400" kern="100" dirty="0">
                <a:latin typeface="Aptos" panose="020B0004020202020204" pitchFamily="34" charset="0"/>
                <a:ea typeface="Aptos" panose="020B0004020202020204" pitchFamily="34" charset="0"/>
                <a:cs typeface="Times New Roman" panose="02020603050405020304" pitchFamily="18" charset="0"/>
              </a:rPr>
              <a:t>No significant difference in overall profit between the 2 lines.</a:t>
            </a:r>
            <a:endParaRPr lang="en-US" sz="2000" kern="100" dirty="0">
              <a:ea typeface="Aptos" panose="020B0004020202020204" pitchFamily="34" charset="0"/>
              <a:cs typeface="Times New Roman" panose="02020603050405020304" pitchFamily="18" charset="0"/>
            </a:endParaRPr>
          </a:p>
          <a:p>
            <a:pPr marL="411480" lvl="1">
              <a:lnSpc>
                <a:spcPct val="107000"/>
              </a:lnSpc>
              <a:spcAft>
                <a:spcPts val="800"/>
              </a:spcAft>
            </a:pPr>
            <a:r>
              <a:rPr lang="en-US" sz="2000" kern="100" dirty="0" err="1">
                <a:ea typeface="Aptos" panose="020B0004020202020204" pitchFamily="34" charset="0"/>
                <a:cs typeface="Times New Roman" panose="02020603050405020304" pitchFamily="18" charset="0"/>
              </a:rPr>
              <a:t>Balaine</a:t>
            </a:r>
            <a:r>
              <a:rPr lang="en-US" sz="2000" kern="100" dirty="0">
                <a:ea typeface="Aptos" panose="020B0004020202020204" pitchFamily="34" charset="0"/>
                <a:cs typeface="Times New Roman" panose="02020603050405020304" pitchFamily="18" charset="0"/>
              </a:rPr>
              <a:t>, D.S., R.E. Pearson, and R.H. Miller. 1981. </a:t>
            </a:r>
            <a:r>
              <a:rPr lang="en-US" sz="2000" u="sng" kern="100" dirty="0">
                <a:solidFill>
                  <a:srgbClr val="467886"/>
                </a:solidFill>
                <a:ea typeface="Aptos" panose="020B0004020202020204" pitchFamily="34" charset="0"/>
                <a:cs typeface="Times New Roman" panose="02020603050405020304" pitchFamily="18" charset="0"/>
                <a:hlinkClick r:id="" action="ppaction://noaction"/>
              </a:rPr>
              <a:t>Profit Functions in Dairy Cattle and Effect of Measures of Efficiency and Prices</a:t>
            </a:r>
            <a:r>
              <a:rPr lang="en-US" sz="2000" kern="100" dirty="0">
                <a:ea typeface="Aptos" panose="020B0004020202020204" pitchFamily="34" charset="0"/>
                <a:cs typeface="Times New Roman" panose="02020603050405020304" pitchFamily="18" charset="0"/>
              </a:rPr>
              <a:t>. </a:t>
            </a:r>
            <a:r>
              <a:rPr lang="en-US" sz="2000" i="1" kern="100" dirty="0">
                <a:solidFill>
                  <a:schemeClr val="accent3">
                    <a:lumMod val="50000"/>
                  </a:schemeClr>
                </a:solidFill>
                <a:ea typeface="Aptos" panose="020B0004020202020204" pitchFamily="34" charset="0"/>
                <a:cs typeface="Times New Roman" panose="02020603050405020304" pitchFamily="18" charset="0"/>
              </a:rPr>
              <a:t>[Origin of Net Merit formula]</a:t>
            </a:r>
            <a:endParaRPr lang="en-US" sz="2000" kern="100" dirty="0">
              <a:effectLst/>
              <a:ea typeface="Aptos" panose="020B0004020202020204" pitchFamily="34" charset="0"/>
              <a:cs typeface="Times New Roman" panose="02020603050405020304" pitchFamily="18" charset="0"/>
            </a:endParaRPr>
          </a:p>
          <a:p>
            <a:pPr marL="411480" lvl="1">
              <a:lnSpc>
                <a:spcPct val="107000"/>
              </a:lnSpc>
              <a:spcAft>
                <a:spcPts val="800"/>
              </a:spcAft>
            </a:pPr>
            <a:r>
              <a:rPr lang="en-US" sz="2000" kern="100" dirty="0">
                <a:effectLst/>
                <a:ea typeface="Aptos" panose="020B0004020202020204" pitchFamily="34" charset="0"/>
                <a:cs typeface="Times New Roman" panose="02020603050405020304" pitchFamily="18" charset="0"/>
              </a:rPr>
              <a:t>Miller, R.H., R.E. Pearson, M.F. Rothschild, and L.A. Fulton. 1981. </a:t>
            </a:r>
            <a:r>
              <a:rPr lang="en-US" sz="2000" u="sng" kern="100" dirty="0">
                <a:solidFill>
                  <a:srgbClr val="467886"/>
                </a:solidFill>
                <a:effectLst/>
                <a:ea typeface="Aptos" panose="020B0004020202020204" pitchFamily="34" charset="0"/>
                <a:cs typeface="Times New Roman" panose="02020603050405020304" pitchFamily="18" charset="0"/>
                <a:hlinkClick r:id="rId2"/>
              </a:rPr>
              <a:t>Comparison of Single and Multiple-Trait selected Sires. Response in Mastitis Traits, - ScienceDirect</a:t>
            </a:r>
            <a:r>
              <a:rPr lang="en-US" sz="2000" kern="100" dirty="0">
                <a:effectLst/>
                <a:ea typeface="Aptos" panose="020B0004020202020204" pitchFamily="34" charset="0"/>
                <a:cs typeface="Times New Roman" panose="02020603050405020304" pitchFamily="18" charset="0"/>
              </a:rPr>
              <a:t> </a:t>
            </a:r>
          </a:p>
          <a:p>
            <a:pPr marL="411480" lvl="1">
              <a:lnSpc>
                <a:spcPct val="107000"/>
              </a:lnSpc>
              <a:spcAft>
                <a:spcPts val="800"/>
              </a:spcAft>
            </a:pPr>
            <a:r>
              <a:rPr lang="en-US" sz="2000" kern="100" dirty="0">
                <a:effectLst/>
                <a:ea typeface="Aptos" panose="020B0004020202020204" pitchFamily="34" charset="0"/>
                <a:cs typeface="Times New Roman" panose="02020603050405020304" pitchFamily="18" charset="0"/>
              </a:rPr>
              <a:t>Rothschild, M.F., R.H. Miller, and R.E. Pearson. 1983. </a:t>
            </a:r>
            <a:r>
              <a:rPr lang="en-US" sz="2000" u="sng" kern="100" dirty="0">
                <a:solidFill>
                  <a:srgbClr val="467886"/>
                </a:solidFill>
                <a:effectLst/>
                <a:ea typeface="Aptos" panose="020B0004020202020204" pitchFamily="34" charset="0"/>
                <a:cs typeface="Times New Roman" panose="02020603050405020304" pitchFamily="18" charset="0"/>
                <a:hlinkClick r:id="rId3"/>
              </a:rPr>
              <a:t>Reproductive Performance from Daughters of Single and Multiple Trait Selected Sires - ScienceDirect</a:t>
            </a:r>
            <a:r>
              <a:rPr lang="en-US" sz="2000" kern="100" dirty="0">
                <a:effectLst/>
                <a:ea typeface="Aptos" panose="020B0004020202020204" pitchFamily="34" charset="0"/>
                <a:cs typeface="Times New Roman" panose="02020603050405020304" pitchFamily="18" charset="0"/>
              </a:rPr>
              <a:t> </a:t>
            </a:r>
          </a:p>
          <a:p>
            <a:pPr marL="411480" lvl="1">
              <a:lnSpc>
                <a:spcPct val="107000"/>
              </a:lnSpc>
              <a:spcAft>
                <a:spcPts val="800"/>
              </a:spcAft>
            </a:pPr>
            <a:r>
              <a:rPr lang="en-US" sz="2000" kern="100" dirty="0">
                <a:effectLst/>
                <a:ea typeface="Aptos" panose="020B0004020202020204" pitchFamily="34" charset="0"/>
                <a:cs typeface="Times New Roman" panose="02020603050405020304" pitchFamily="18" charset="0"/>
              </a:rPr>
              <a:t>Pearson, R. E., R. H. Miller, J. W. Smith, L. A. Fulton, M. F. Rothschild, D. S. </a:t>
            </a:r>
            <a:r>
              <a:rPr lang="en-US" sz="2000" kern="100" dirty="0" err="1">
                <a:effectLst/>
                <a:ea typeface="Aptos" panose="020B0004020202020204" pitchFamily="34" charset="0"/>
                <a:cs typeface="Times New Roman" panose="02020603050405020304" pitchFamily="18" charset="0"/>
              </a:rPr>
              <a:t>Balaine</a:t>
            </a:r>
            <a:r>
              <a:rPr lang="en-US" sz="2000" kern="100" dirty="0">
                <a:effectLst/>
                <a:ea typeface="Aptos" panose="020B0004020202020204" pitchFamily="34" charset="0"/>
                <a:cs typeface="Times New Roman" panose="02020603050405020304" pitchFamily="18" charset="0"/>
              </a:rPr>
              <a:t>, and E. M. Coffey. 1981. </a:t>
            </a:r>
            <a:r>
              <a:rPr lang="en-US" sz="2000" u="sng" kern="100" dirty="0">
                <a:solidFill>
                  <a:srgbClr val="467886"/>
                </a:solidFill>
                <a:effectLst/>
                <a:ea typeface="Aptos" panose="020B0004020202020204" pitchFamily="34" charset="0"/>
                <a:cs typeface="Times New Roman" panose="02020603050405020304" pitchFamily="18" charset="0"/>
                <a:hlinkClick r:id="rId4"/>
              </a:rPr>
              <a:t>Single and multiple trait sire selection. First lactation milk yield and composition, conformation, feed intake, efficiency, and net income.</a:t>
            </a:r>
            <a:r>
              <a:rPr lang="en-US" sz="2000" kern="100" dirty="0">
                <a:effectLst/>
                <a:ea typeface="Aptos" panose="020B0004020202020204" pitchFamily="34" charset="0"/>
                <a:cs typeface="Times New Roman" panose="02020603050405020304" pitchFamily="18" charset="0"/>
              </a:rPr>
              <a:t> J. Dairy Sci. 64:77.</a:t>
            </a:r>
          </a:p>
        </p:txBody>
      </p:sp>
    </p:spTree>
    <p:extLst>
      <p:ext uri="{BB962C8B-B14F-4D97-AF65-F5344CB8AC3E}">
        <p14:creationId xmlns:p14="http://schemas.microsoft.com/office/powerpoint/2010/main" val="1558631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CCA88-CF8A-F770-BF4E-878A984CC649}"/>
              </a:ext>
            </a:extLst>
          </p:cNvPr>
          <p:cNvSpPr>
            <a:spLocks noGrp="1"/>
          </p:cNvSpPr>
          <p:nvPr>
            <p:ph type="title"/>
          </p:nvPr>
        </p:nvSpPr>
        <p:spPr/>
        <p:txBody>
          <a:bodyPr/>
          <a:lstStyle/>
          <a:p>
            <a:r>
              <a:rPr lang="en-US" dirty="0"/>
              <a:t>Mastitis resistant cows </a:t>
            </a:r>
            <a:r>
              <a:rPr lang="en-US" dirty="0">
                <a:solidFill>
                  <a:schemeClr val="accent6">
                    <a:lumMod val="40000"/>
                    <a:lumOff val="60000"/>
                  </a:schemeClr>
                </a:solidFill>
              </a:rPr>
              <a:t>2000-2005</a:t>
            </a:r>
          </a:p>
        </p:txBody>
      </p:sp>
      <p:sp>
        <p:nvSpPr>
          <p:cNvPr id="3" name="Content Placeholder 2">
            <a:extLst>
              <a:ext uri="{FF2B5EF4-FFF2-40B4-BE49-F238E27FC236}">
                <a16:creationId xmlns:a16="http://schemas.microsoft.com/office/drawing/2014/main" id="{FECD96C2-8AD5-6B40-30EF-D7D8880697F6}"/>
              </a:ext>
            </a:extLst>
          </p:cNvPr>
          <p:cNvSpPr>
            <a:spLocks noGrp="1"/>
          </p:cNvSpPr>
          <p:nvPr>
            <p:ph sz="half" idx="1"/>
          </p:nvPr>
        </p:nvSpPr>
        <p:spPr/>
        <p:txBody>
          <a:bodyPr/>
          <a:lstStyle/>
          <a:p>
            <a:endParaRPr lang="en-US" sz="2800" dirty="0"/>
          </a:p>
          <a:p>
            <a:r>
              <a:rPr lang="en-US" sz="2800" dirty="0"/>
              <a:t>Produced 3 transgenic Jersey cows.</a:t>
            </a:r>
          </a:p>
          <a:p>
            <a:r>
              <a:rPr lang="en-US" sz="2800" dirty="0"/>
              <a:t>Transgenic cows secreting over 3 </a:t>
            </a:r>
            <a:r>
              <a:rPr lang="en-US" sz="2800" dirty="0" err="1"/>
              <a:t>μg</a:t>
            </a:r>
            <a:r>
              <a:rPr lang="en-US" sz="2800" dirty="0"/>
              <a:t> of lysostaphin/ mL of milk are protected against mastitis caused by Staphylococcus aureus.</a:t>
            </a:r>
          </a:p>
          <a:p>
            <a:r>
              <a:rPr lang="en-US" sz="2800" dirty="0"/>
              <a:t>Our results indicate that genetic engineering can provide a viable tool for enhancing resistance to disease and improve the well-being of livestock.</a:t>
            </a:r>
          </a:p>
          <a:p>
            <a:pPr marL="0" marR="0">
              <a:lnSpc>
                <a:spcPct val="107000"/>
              </a:lnSpc>
              <a:spcBef>
                <a:spcPts val="0"/>
              </a:spcBef>
              <a:spcAft>
                <a:spcPts val="800"/>
              </a:spcAft>
            </a:pPr>
            <a:r>
              <a:rPr lang="en-US" sz="2800" kern="100" dirty="0">
                <a:effectLst/>
                <a:latin typeface="+mj-lt"/>
                <a:ea typeface="Aptos" panose="020B0004020202020204" pitchFamily="34" charset="0"/>
                <a:cs typeface="Times New Roman" panose="02020603050405020304" pitchFamily="18" charset="0"/>
              </a:rPr>
              <a:t>Wall, Robert J., Anne M Powell, Max J </a:t>
            </a:r>
            <a:r>
              <a:rPr lang="en-US" sz="2800" kern="100" dirty="0" err="1">
                <a:effectLst/>
                <a:latin typeface="+mj-lt"/>
                <a:ea typeface="Aptos" panose="020B0004020202020204" pitchFamily="34" charset="0"/>
                <a:cs typeface="Times New Roman" panose="02020603050405020304" pitchFamily="18" charset="0"/>
              </a:rPr>
              <a:t>Paape</a:t>
            </a:r>
            <a:r>
              <a:rPr lang="en-US" sz="2800" kern="100" dirty="0">
                <a:effectLst/>
                <a:latin typeface="+mj-lt"/>
                <a:ea typeface="Aptos" panose="020B0004020202020204" pitchFamily="34" charset="0"/>
                <a:cs typeface="Times New Roman" panose="02020603050405020304" pitchFamily="18" charset="0"/>
              </a:rPr>
              <a:t>, David E Kerr, Douglas D Bannerman, Vernon G </a:t>
            </a:r>
            <a:r>
              <a:rPr lang="en-US" sz="2800" kern="100" dirty="0" err="1">
                <a:effectLst/>
                <a:latin typeface="+mj-lt"/>
                <a:ea typeface="Aptos" panose="020B0004020202020204" pitchFamily="34" charset="0"/>
                <a:cs typeface="Times New Roman" panose="02020603050405020304" pitchFamily="18" charset="0"/>
              </a:rPr>
              <a:t>Pursel</a:t>
            </a:r>
            <a:r>
              <a:rPr lang="en-US" sz="2800" kern="100" dirty="0">
                <a:effectLst/>
                <a:latin typeface="+mj-lt"/>
                <a:ea typeface="Aptos" panose="020B0004020202020204" pitchFamily="34" charset="0"/>
                <a:cs typeface="Times New Roman" panose="02020603050405020304" pitchFamily="18" charset="0"/>
              </a:rPr>
              <a:t>, Kevin D Wells, Neil Talbot &amp; Harold W Hawk. 2005. </a:t>
            </a:r>
            <a:r>
              <a:rPr lang="en-US" sz="2800" u="sng" kern="100" dirty="0">
                <a:solidFill>
                  <a:srgbClr val="467886"/>
                </a:solidFill>
                <a:effectLst/>
                <a:latin typeface="+mj-lt"/>
                <a:ea typeface="Aptos" panose="020B0004020202020204" pitchFamily="34" charset="0"/>
                <a:cs typeface="Times New Roman" panose="02020603050405020304" pitchFamily="18" charset="0"/>
                <a:hlinkClick r:id="rId2"/>
              </a:rPr>
              <a:t>Genetically enhanced cows resist intramammary Staphylococcus aureus infection</a:t>
            </a:r>
            <a:r>
              <a:rPr lang="en-US" sz="2800" kern="100" dirty="0">
                <a:effectLst/>
                <a:latin typeface="+mj-lt"/>
                <a:ea typeface="Aptos" panose="020B0004020202020204" pitchFamily="34" charset="0"/>
                <a:cs typeface="Times New Roman" panose="02020603050405020304" pitchFamily="18" charset="0"/>
              </a:rPr>
              <a:t>. Nature Biotechnology 23:445–451.</a:t>
            </a:r>
          </a:p>
          <a:p>
            <a:endParaRPr lang="en-US" dirty="0"/>
          </a:p>
        </p:txBody>
      </p:sp>
      <p:pic>
        <p:nvPicPr>
          <p:cNvPr id="5" name="Picture 4">
            <a:extLst>
              <a:ext uri="{FF2B5EF4-FFF2-40B4-BE49-F238E27FC236}">
                <a16:creationId xmlns:a16="http://schemas.microsoft.com/office/drawing/2014/main" id="{E64A9854-0D7D-D01E-3E24-CD71BC149BD3}"/>
              </a:ext>
            </a:extLst>
          </p:cNvPr>
          <p:cNvPicPr>
            <a:picLocks noChangeAspect="1"/>
          </p:cNvPicPr>
          <p:nvPr/>
        </p:nvPicPr>
        <p:blipFill>
          <a:blip r:embed="rId3"/>
          <a:stretch>
            <a:fillRect/>
          </a:stretch>
        </p:blipFill>
        <p:spPr>
          <a:xfrm>
            <a:off x="8633992" y="-28893"/>
            <a:ext cx="3558008" cy="2362517"/>
          </a:xfrm>
          <a:prstGeom prst="rect">
            <a:avLst/>
          </a:prstGeom>
        </p:spPr>
      </p:pic>
    </p:spTree>
    <p:extLst>
      <p:ext uri="{BB962C8B-B14F-4D97-AF65-F5344CB8AC3E}">
        <p14:creationId xmlns:p14="http://schemas.microsoft.com/office/powerpoint/2010/main" val="2294784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1780-90E6-8C02-0367-4FAEF1915790}"/>
              </a:ext>
            </a:extLst>
          </p:cNvPr>
          <p:cNvSpPr>
            <a:spLocks noGrp="1"/>
          </p:cNvSpPr>
          <p:nvPr>
            <p:ph type="title"/>
          </p:nvPr>
        </p:nvSpPr>
        <p:spPr/>
        <p:txBody>
          <a:bodyPr/>
          <a:lstStyle/>
          <a:p>
            <a:r>
              <a:rPr lang="en-US" dirty="0"/>
              <a:t>High vs. low residual feed intake </a:t>
            </a:r>
            <a:r>
              <a:rPr lang="en-US" dirty="0">
                <a:solidFill>
                  <a:schemeClr val="accent1">
                    <a:lumMod val="40000"/>
                    <a:lumOff val="60000"/>
                  </a:schemeClr>
                </a:solidFill>
              </a:rPr>
              <a:t>(RFI)</a:t>
            </a:r>
          </a:p>
        </p:txBody>
      </p:sp>
      <p:sp>
        <p:nvSpPr>
          <p:cNvPr id="3" name="Content Placeholder 2">
            <a:extLst>
              <a:ext uri="{FF2B5EF4-FFF2-40B4-BE49-F238E27FC236}">
                <a16:creationId xmlns:a16="http://schemas.microsoft.com/office/drawing/2014/main" id="{71035C07-3F15-6928-DF67-189ADC2D4C6B}"/>
              </a:ext>
            </a:extLst>
          </p:cNvPr>
          <p:cNvSpPr>
            <a:spLocks noGrp="1"/>
          </p:cNvSpPr>
          <p:nvPr>
            <p:ph sz="half" idx="1"/>
          </p:nvPr>
        </p:nvSpPr>
        <p:spPr/>
        <p:txBody>
          <a:bodyPr/>
          <a:lstStyle/>
          <a:p>
            <a:r>
              <a:rPr lang="en-US" dirty="0">
                <a:solidFill>
                  <a:schemeClr val="accent6">
                    <a:lumMod val="50000"/>
                  </a:schemeClr>
                </a:solidFill>
              </a:rPr>
              <a:t>2018-2024:</a:t>
            </a:r>
            <a:r>
              <a:rPr lang="en-US" dirty="0"/>
              <a:t> Cows with high PTA for RFI mated to high RFI sires, and low RFI cows mated to low RFI sires</a:t>
            </a:r>
          </a:p>
          <a:p>
            <a:r>
              <a:rPr lang="en-US" dirty="0"/>
              <a:t>Beltsville was only USA research station measuring heifer RFI (226 heifers):</a:t>
            </a:r>
          </a:p>
          <a:p>
            <a:pPr lvl="1"/>
            <a:r>
              <a:rPr lang="en-US" dirty="0"/>
              <a:t>Connor, E. E., J. L. Hutchison, C. P. Van Tassell, and J. B. Cole. 2019. </a:t>
            </a:r>
            <a:r>
              <a:rPr lang="en-US" dirty="0">
                <a:hlinkClick r:id="rId2"/>
              </a:rPr>
              <a:t>Defining the optimal period length and stage of growth or lactation to estimate residual feed intake in dairy cows</a:t>
            </a:r>
            <a:r>
              <a:rPr lang="en-US" dirty="0"/>
              <a:t>. J Dairy Sci. 102:6131–6143.</a:t>
            </a:r>
          </a:p>
          <a:p>
            <a:pPr lvl="1"/>
            <a:r>
              <a:rPr lang="en-US" dirty="0"/>
              <a:t>Except for ST Genetics: 2014-present, &gt;7,000 heifers in Ohio</a:t>
            </a:r>
          </a:p>
          <a:p>
            <a:r>
              <a:rPr lang="en-US" dirty="0"/>
              <a:t>Beltsville was only USA research station measuring methane until 2023.</a:t>
            </a:r>
          </a:p>
          <a:p>
            <a:r>
              <a:rPr lang="en-US" dirty="0"/>
              <a:t>BDI (Bureau of Dairy Industry) is herd prefix since 1912.</a:t>
            </a:r>
          </a:p>
          <a:p>
            <a:endParaRPr lang="en-US" dirty="0"/>
          </a:p>
          <a:p>
            <a:endParaRPr lang="en-US" dirty="0"/>
          </a:p>
        </p:txBody>
      </p:sp>
      <p:pic>
        <p:nvPicPr>
          <p:cNvPr id="5" name="Picture 4">
            <a:extLst>
              <a:ext uri="{FF2B5EF4-FFF2-40B4-BE49-F238E27FC236}">
                <a16:creationId xmlns:a16="http://schemas.microsoft.com/office/drawing/2014/main" id="{D50B3CA3-553E-D0EB-5510-8CA7F6D3C791}"/>
              </a:ext>
            </a:extLst>
          </p:cNvPr>
          <p:cNvPicPr>
            <a:picLocks noChangeAspect="1"/>
          </p:cNvPicPr>
          <p:nvPr/>
        </p:nvPicPr>
        <p:blipFill>
          <a:blip r:embed="rId3"/>
          <a:stretch>
            <a:fillRect/>
          </a:stretch>
        </p:blipFill>
        <p:spPr>
          <a:xfrm>
            <a:off x="10534650" y="0"/>
            <a:ext cx="1657350" cy="1104900"/>
          </a:xfrm>
          <a:prstGeom prst="rect">
            <a:avLst/>
          </a:prstGeom>
        </p:spPr>
      </p:pic>
    </p:spTree>
    <p:extLst>
      <p:ext uri="{BB962C8B-B14F-4D97-AF65-F5344CB8AC3E}">
        <p14:creationId xmlns:p14="http://schemas.microsoft.com/office/powerpoint/2010/main" val="1944873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BA90D-8BC5-25A3-C134-45B7EFAE0769}"/>
              </a:ext>
            </a:extLst>
          </p:cNvPr>
          <p:cNvSpPr>
            <a:spLocks noGrp="1"/>
          </p:cNvSpPr>
          <p:nvPr>
            <p:ph type="title"/>
          </p:nvPr>
        </p:nvSpPr>
        <p:spPr/>
        <p:txBody>
          <a:bodyPr/>
          <a:lstStyle/>
          <a:p>
            <a:r>
              <a:rPr lang="en-US" dirty="0"/>
              <a:t>Regional Research Project history</a:t>
            </a:r>
          </a:p>
        </p:txBody>
      </p:sp>
      <p:sp>
        <p:nvSpPr>
          <p:cNvPr id="3" name="Content Placeholder 2">
            <a:extLst>
              <a:ext uri="{FF2B5EF4-FFF2-40B4-BE49-F238E27FC236}">
                <a16:creationId xmlns:a16="http://schemas.microsoft.com/office/drawing/2014/main" id="{DAC105C7-C73A-7E64-79A9-1DB0E7E2E6F7}"/>
              </a:ext>
            </a:extLst>
          </p:cNvPr>
          <p:cNvSpPr>
            <a:spLocks noGrp="1"/>
          </p:cNvSpPr>
          <p:nvPr>
            <p:ph sz="half" idx="1"/>
          </p:nvPr>
        </p:nvSpPr>
        <p:spPr/>
        <p:txBody>
          <a:bodyPr/>
          <a:lstStyle/>
          <a:p>
            <a:pPr>
              <a:lnSpc>
                <a:spcPct val="100000"/>
              </a:lnSpc>
            </a:pPr>
            <a:r>
              <a:rPr lang="en-US" sz="2000" dirty="0"/>
              <a:t>S-49 summary: “Probably the greatest benefit of any regional project is that it provides the participants an opportunity each year to assemble at one station and exchange ideas, approaches, and procedures. Such communication invariably leads to a stronger total research effort.” (White et al., </a:t>
            </a:r>
            <a:r>
              <a:rPr lang="en-US" sz="2000" dirty="0">
                <a:highlight>
                  <a:srgbClr val="FFFF00"/>
                </a:highlight>
              </a:rPr>
              <a:t>1976</a:t>
            </a:r>
            <a:r>
              <a:rPr lang="en-US" sz="2000" dirty="0"/>
              <a:t>)</a:t>
            </a:r>
          </a:p>
          <a:p>
            <a:pPr lvl="1">
              <a:lnSpc>
                <a:spcPct val="100000"/>
              </a:lnSpc>
            </a:pPr>
            <a:r>
              <a:rPr lang="en-US" sz="2000" kern="100" dirty="0">
                <a:ea typeface="Aptos" panose="020B0004020202020204" pitchFamily="34" charset="0"/>
                <a:cs typeface="Times New Roman" panose="02020603050405020304" pitchFamily="18" charset="0"/>
              </a:rPr>
              <a:t>White, J. M., R. H. Miller, and C. J. Wilcox. </a:t>
            </a:r>
            <a:r>
              <a:rPr lang="en-US" sz="2000" kern="100" dirty="0">
                <a:highlight>
                  <a:srgbClr val="FFFF00"/>
                </a:highlight>
                <a:ea typeface="Aptos" panose="020B0004020202020204" pitchFamily="34" charset="0"/>
                <a:cs typeface="Times New Roman" panose="02020603050405020304" pitchFamily="18" charset="0"/>
              </a:rPr>
              <a:t>1976.</a:t>
            </a:r>
            <a:r>
              <a:rPr lang="en-US" sz="2000" kern="100" dirty="0">
                <a:ea typeface="Aptos" panose="020B0004020202020204" pitchFamily="34" charset="0"/>
                <a:cs typeface="Times New Roman" panose="02020603050405020304" pitchFamily="18" charset="0"/>
              </a:rPr>
              <a:t> </a:t>
            </a:r>
            <a:r>
              <a:rPr lang="en-US" sz="2000" u="sng" kern="100" dirty="0">
                <a:solidFill>
                  <a:schemeClr val="accent5">
                    <a:lumMod val="75000"/>
                  </a:schemeClr>
                </a:solidFill>
                <a:ea typeface="Aptos" panose="020B00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Review of Regional Project S-49-Genetic Methods of Improving Dairy Cattle for the South</a:t>
            </a:r>
            <a:r>
              <a:rPr lang="en-US" sz="2000" kern="100" dirty="0">
                <a:ea typeface="Aptos" panose="020B0004020202020204" pitchFamily="34" charset="0"/>
                <a:cs typeface="Times New Roman" panose="02020603050405020304" pitchFamily="18" charset="0"/>
              </a:rPr>
              <a:t>. J. Dairy Sci. 60:473-481.</a:t>
            </a:r>
          </a:p>
          <a:p>
            <a:pPr lvl="1">
              <a:lnSpc>
                <a:spcPct val="100000"/>
              </a:lnSpc>
            </a:pPr>
            <a:r>
              <a:rPr lang="en-US" sz="2000" dirty="0">
                <a:effectLst/>
                <a:latin typeface="Aptos" panose="020B0004020202020204" pitchFamily="34" charset="0"/>
                <a:ea typeface="Aptos" panose="020B0004020202020204" pitchFamily="34" charset="0"/>
                <a:cs typeface="Times New Roman" panose="02020603050405020304" pitchFamily="18" charset="0"/>
              </a:rPr>
              <a:t>Blake R W, B T McDaniel, R E Pearson, R E McDowell, C J Wilcox. </a:t>
            </a:r>
            <a:r>
              <a:rPr lang="en-US" sz="20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1986.</a:t>
            </a:r>
            <a:r>
              <a:rPr lang="en-US" sz="2000" dirty="0">
                <a:effectLst/>
                <a:latin typeface="Aptos" panose="020B0004020202020204" pitchFamily="34" charset="0"/>
                <a:ea typeface="Aptos" panose="020B0004020202020204" pitchFamily="34" charset="0"/>
                <a:cs typeface="Times New Roman" panose="02020603050405020304" pitchFamily="18" charset="0"/>
              </a:rPr>
              <a:t> </a:t>
            </a:r>
            <a:r>
              <a:rPr lang="en-US" sz="2000" u="sng" dirty="0">
                <a:solidFill>
                  <a:schemeClr val="accent5">
                    <a:lumMod val="75000"/>
                  </a:schemeClr>
                </a:solidFill>
                <a:effectLst/>
                <a:latin typeface="Aptos" panose="020B0004020202020204" pitchFamily="34" charset="0"/>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Genetic methods of improving dairy cattle for the south: a review and prospects from Regional Project S-49</a:t>
            </a:r>
            <a:r>
              <a:rPr lang="en-US" sz="2000" dirty="0">
                <a:solidFill>
                  <a:schemeClr val="accent5">
                    <a:lumMod val="75000"/>
                  </a:schemeClr>
                </a:solidFill>
                <a:effectLst/>
                <a:latin typeface="Aptos" panose="020B0004020202020204" pitchFamily="34" charset="0"/>
                <a:ea typeface="Aptos" panose="020B0004020202020204" pitchFamily="34" charset="0"/>
                <a:cs typeface="Times New Roman" panose="02020603050405020304" pitchFamily="18" charset="0"/>
              </a:rPr>
              <a:t>. </a:t>
            </a:r>
            <a:r>
              <a:rPr lang="en-US" sz="2000" dirty="0">
                <a:effectLst/>
                <a:latin typeface="Aptos" panose="020B0004020202020204" pitchFamily="34" charset="0"/>
                <a:ea typeface="Aptos" panose="020B0004020202020204" pitchFamily="34" charset="0"/>
                <a:cs typeface="Times New Roman" panose="02020603050405020304" pitchFamily="18" charset="0"/>
              </a:rPr>
              <a:t>J Dairy Sci 69(4):1098-109. </a:t>
            </a:r>
            <a:endParaRPr lang="en-US" sz="2000" dirty="0"/>
          </a:p>
          <a:p>
            <a:pPr>
              <a:lnSpc>
                <a:spcPct val="100000"/>
              </a:lnSpc>
            </a:pPr>
            <a:r>
              <a:rPr lang="en-US" sz="2000" dirty="0"/>
              <a:t>NC-2 summary:</a:t>
            </a:r>
          </a:p>
          <a:p>
            <a:pPr lvl="1">
              <a:lnSpc>
                <a:spcPct val="100000"/>
              </a:lnSpc>
            </a:pPr>
            <a:r>
              <a:rPr lang="en-US" sz="2000" kern="100" dirty="0">
                <a:effectLst/>
                <a:ea typeface="Aptos" panose="020B0004020202020204" pitchFamily="34" charset="0"/>
                <a:cs typeface="Times New Roman" panose="02020603050405020304" pitchFamily="18" charset="0"/>
              </a:rPr>
              <a:t>Kelm, S. C., A. E. Freeman, and NC-2 Technical Committee. </a:t>
            </a:r>
            <a:r>
              <a:rPr lang="en-US" sz="2000" kern="100" dirty="0">
                <a:effectLst/>
                <a:highlight>
                  <a:srgbClr val="FFFF00"/>
                </a:highlight>
                <a:ea typeface="Aptos" panose="020B0004020202020204" pitchFamily="34" charset="0"/>
                <a:cs typeface="Times New Roman" panose="02020603050405020304" pitchFamily="18" charset="0"/>
              </a:rPr>
              <a:t>2000.</a:t>
            </a:r>
            <a:r>
              <a:rPr lang="en-US" sz="2000" kern="100" dirty="0">
                <a:effectLst/>
                <a:ea typeface="Aptos" panose="020B0004020202020204" pitchFamily="34" charset="0"/>
                <a:cs typeface="Times New Roman" panose="02020603050405020304" pitchFamily="18" charset="0"/>
              </a:rPr>
              <a:t> </a:t>
            </a:r>
            <a:r>
              <a:rPr lang="en-US" sz="2000" u="sng" kern="100" dirty="0">
                <a:solidFill>
                  <a:srgbClr val="467886"/>
                </a:solidFill>
                <a:ea typeface="Aptos" panose="020B0004020202020204" pitchFamily="34" charset="0"/>
                <a:cs typeface="Times New Roman" panose="02020603050405020304" pitchFamily="18" charset="0"/>
              </a:rPr>
              <a:t>Direct and Correlated Responses to Selection for Milk Yield: Results and Conclusions of Regional Project NC-2, "Improvement of Dairy Cattle through Breeding, with Emphasis on Selection”</a:t>
            </a:r>
            <a:r>
              <a:rPr lang="en-US" sz="2000" dirty="0"/>
              <a:t> J. Dairy Sci. 60:473-481.</a:t>
            </a:r>
          </a:p>
          <a:p>
            <a:endParaRPr lang="en-US" dirty="0"/>
          </a:p>
        </p:txBody>
      </p:sp>
    </p:spTree>
    <p:extLst>
      <p:ext uri="{BB962C8B-B14F-4D97-AF65-F5344CB8AC3E}">
        <p14:creationId xmlns:p14="http://schemas.microsoft.com/office/powerpoint/2010/main" val="2065200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85">
            <a:extLst>
              <a:ext uri="{FF2B5EF4-FFF2-40B4-BE49-F238E27FC236}">
                <a16:creationId xmlns:a16="http://schemas.microsoft.com/office/drawing/2014/main" id="{C09F1899-3590-0635-1DBA-1BE2B6434354}"/>
              </a:ext>
            </a:extLst>
          </p:cNvPr>
          <p:cNvSpPr txBox="1"/>
          <p:nvPr/>
        </p:nvSpPr>
        <p:spPr>
          <a:xfrm>
            <a:off x="591201" y="4723599"/>
            <a:ext cx="755335"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335B9E">
                    <a:lumMod val="40000"/>
                    <a:lumOff val="60000"/>
                  </a:srgbClr>
                </a:solidFill>
                <a:effectLst/>
                <a:uLnTx/>
                <a:uFillTx/>
                <a:latin typeface="Arial"/>
                <a:ea typeface="+mn-ea"/>
                <a:cs typeface="+mn-cs"/>
              </a:rPr>
              <a:t>3</a:t>
            </a:r>
          </a:p>
        </p:txBody>
      </p:sp>
      <p:sp>
        <p:nvSpPr>
          <p:cNvPr id="84" name="TextBox 83">
            <a:extLst>
              <a:ext uri="{FF2B5EF4-FFF2-40B4-BE49-F238E27FC236}">
                <a16:creationId xmlns:a16="http://schemas.microsoft.com/office/drawing/2014/main" id="{66B50673-E3D7-7DD1-F4E6-5A5C7A9C8286}"/>
              </a:ext>
            </a:extLst>
          </p:cNvPr>
          <p:cNvSpPr txBox="1"/>
          <p:nvPr/>
        </p:nvSpPr>
        <p:spPr>
          <a:xfrm>
            <a:off x="591201" y="1880072"/>
            <a:ext cx="755335"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335B9E">
                    <a:lumMod val="40000"/>
                    <a:lumOff val="60000"/>
                  </a:srgbClr>
                </a:solidFill>
                <a:effectLst/>
                <a:uLnTx/>
                <a:uFillTx/>
                <a:latin typeface="Arial"/>
                <a:ea typeface="+mn-ea"/>
                <a:cs typeface="+mn-cs"/>
              </a:rPr>
              <a:t>1</a:t>
            </a:r>
          </a:p>
        </p:txBody>
      </p:sp>
      <p:sp>
        <p:nvSpPr>
          <p:cNvPr id="2" name="Title 1">
            <a:extLst>
              <a:ext uri="{FF2B5EF4-FFF2-40B4-BE49-F238E27FC236}">
                <a16:creationId xmlns:a16="http://schemas.microsoft.com/office/drawing/2014/main" id="{BF23EC53-5D8C-486E-0A20-79A150DA49D1}"/>
              </a:ext>
            </a:extLst>
          </p:cNvPr>
          <p:cNvSpPr>
            <a:spLocks noGrp="1"/>
          </p:cNvSpPr>
          <p:nvPr>
            <p:ph type="title"/>
          </p:nvPr>
        </p:nvSpPr>
        <p:spPr/>
        <p:txBody>
          <a:bodyPr>
            <a:normAutofit fontScale="90000"/>
          </a:bodyPr>
          <a:lstStyle/>
          <a:p>
            <a:r>
              <a:rPr lang="en-US" b="1" dirty="0"/>
              <a:t>ANIMAL GENOMICS &amp; IMPROVEMENT LAB (AGIL)</a:t>
            </a:r>
          </a:p>
        </p:txBody>
      </p:sp>
      <p:cxnSp>
        <p:nvCxnSpPr>
          <p:cNvPr id="37" name="Straight Connector 36">
            <a:extLst>
              <a:ext uri="{FF2B5EF4-FFF2-40B4-BE49-F238E27FC236}">
                <a16:creationId xmlns:a16="http://schemas.microsoft.com/office/drawing/2014/main" id="{8AAE3DE8-ED6F-506B-7C31-22773D9E93A0}"/>
              </a:ext>
            </a:extLst>
          </p:cNvPr>
          <p:cNvCxnSpPr/>
          <p:nvPr/>
        </p:nvCxnSpPr>
        <p:spPr>
          <a:xfrm>
            <a:off x="7195929" y="1769789"/>
            <a:ext cx="420624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F9981853-1228-40C6-3813-07925B997FCE}"/>
              </a:ext>
            </a:extLst>
          </p:cNvPr>
          <p:cNvSpPr txBox="1"/>
          <p:nvPr/>
        </p:nvSpPr>
        <p:spPr>
          <a:xfrm>
            <a:off x="2119750" y="2285166"/>
            <a:ext cx="962878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33333"/>
                </a:solidFill>
                <a:effectLst/>
                <a:uLnTx/>
                <a:uFillTx/>
                <a:latin typeface="Helvetica Neue" panose="02000503000000020004" pitchFamily="2" charset="0"/>
                <a:ea typeface="+mn-ea"/>
                <a:cs typeface="+mn-cs"/>
              </a:rPr>
              <a:t>Accelerating Genetic Improvement of Ruminants Through Enhanced Genome Assembly, Annotation, and Selection</a:t>
            </a:r>
            <a:endParaRPr kumimoji="0" lang="en-US" sz="2400" b="0" i="0" u="none" strike="noStrike" kern="1200" cap="none" spc="0" normalizeH="0" baseline="0" noProof="0" dirty="0">
              <a:ln>
                <a:noFill/>
              </a:ln>
              <a:solidFill>
                <a:srgbClr val="002D72"/>
              </a:solidFill>
              <a:effectLst/>
              <a:uLnTx/>
              <a:uFillTx/>
              <a:latin typeface="Arial"/>
              <a:ea typeface="+mn-ea"/>
              <a:cs typeface="+mn-cs"/>
            </a:endParaRPr>
          </a:p>
        </p:txBody>
      </p:sp>
      <p:sp>
        <p:nvSpPr>
          <p:cNvPr id="76" name="TextBox 75">
            <a:extLst>
              <a:ext uri="{FF2B5EF4-FFF2-40B4-BE49-F238E27FC236}">
                <a16:creationId xmlns:a16="http://schemas.microsoft.com/office/drawing/2014/main" id="{4A1A6EAA-8AFB-7634-6427-F2F0A1A5826D}"/>
              </a:ext>
            </a:extLst>
          </p:cNvPr>
          <p:cNvSpPr txBox="1"/>
          <p:nvPr/>
        </p:nvSpPr>
        <p:spPr>
          <a:xfrm>
            <a:off x="2119750" y="3391345"/>
            <a:ext cx="9628787"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33333"/>
                </a:solidFill>
                <a:effectLst/>
                <a:uLnTx/>
                <a:uFillTx/>
                <a:latin typeface="Helvetica Neue" panose="02000503000000020004" pitchFamily="2" charset="0"/>
                <a:ea typeface="+mn-ea"/>
                <a:cs typeface="+mn-cs"/>
              </a:rPr>
              <a:t>Improving Dairy Cow Feed Efficiency and Environmental Sustainability Using Genomics and Novel Technologies to Identify Physiological Contributions and Adaptations</a:t>
            </a:r>
            <a:endParaRPr kumimoji="0" lang="en-US" sz="2400" b="0" i="0" u="none" strike="noStrike" kern="1200" cap="none" spc="0" normalizeH="0" baseline="0" noProof="0" dirty="0">
              <a:ln>
                <a:noFill/>
              </a:ln>
              <a:solidFill>
                <a:srgbClr val="002D72"/>
              </a:solidFill>
              <a:effectLst/>
              <a:uLnTx/>
              <a:uFillTx/>
              <a:latin typeface="Arial"/>
              <a:ea typeface="+mn-ea"/>
              <a:cs typeface="+mn-cs"/>
            </a:endParaRPr>
          </a:p>
        </p:txBody>
      </p:sp>
      <p:sp>
        <p:nvSpPr>
          <p:cNvPr id="78" name="TextBox 77">
            <a:extLst>
              <a:ext uri="{FF2B5EF4-FFF2-40B4-BE49-F238E27FC236}">
                <a16:creationId xmlns:a16="http://schemas.microsoft.com/office/drawing/2014/main" id="{63959382-BFB1-7694-61BC-53BDE90D0034}"/>
              </a:ext>
            </a:extLst>
          </p:cNvPr>
          <p:cNvSpPr txBox="1"/>
          <p:nvPr/>
        </p:nvSpPr>
        <p:spPr>
          <a:xfrm>
            <a:off x="2119750" y="4949986"/>
            <a:ext cx="9628787"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33333"/>
                </a:solidFill>
                <a:effectLst/>
                <a:uLnTx/>
                <a:uFillTx/>
                <a:latin typeface="Helvetica Neue" panose="02000503000000020004" pitchFamily="2" charset="0"/>
                <a:ea typeface="+mn-ea"/>
                <a:cs typeface="+mn-cs"/>
              </a:rPr>
              <a:t>Increasing Accuracy of Genomic Prediction, Developing Algorithms, Selecting Markers, and Evaluating New Traits to Improve Dairy Cattle</a:t>
            </a:r>
            <a:endParaRPr kumimoji="0" lang="en-US" sz="2400" b="1" i="0" u="none" strike="noStrike" kern="1200" cap="none" spc="0" normalizeH="0" baseline="0" noProof="0" dirty="0">
              <a:ln>
                <a:noFill/>
              </a:ln>
              <a:solidFill>
                <a:srgbClr val="002D72"/>
              </a:solidFill>
              <a:effectLst/>
              <a:uLnTx/>
              <a:uFillTx/>
              <a:latin typeface="Arial"/>
              <a:ea typeface="+mn-ea"/>
              <a:cs typeface="+mn-cs"/>
            </a:endParaRPr>
          </a:p>
        </p:txBody>
      </p:sp>
      <p:pic>
        <p:nvPicPr>
          <p:cNvPr id="79" name="Picture 78" descr="A black background with a black square&#10;&#10;Description automatically generated with medium confidence">
            <a:extLst>
              <a:ext uri="{FF2B5EF4-FFF2-40B4-BE49-F238E27FC236}">
                <a16:creationId xmlns:a16="http://schemas.microsoft.com/office/drawing/2014/main" id="{49973E80-4F04-D3A4-3039-D52F762894DA}"/>
              </a:ext>
            </a:extLst>
          </p:cNvPr>
          <p:cNvPicPr>
            <a:picLocks noChangeAspect="1"/>
          </p:cNvPicPr>
          <p:nvPr/>
        </p:nvPicPr>
        <p:blipFill>
          <a:blip r:embed="rId3"/>
          <a:stretch>
            <a:fillRect/>
          </a:stretch>
        </p:blipFill>
        <p:spPr>
          <a:xfrm>
            <a:off x="1053619" y="2336127"/>
            <a:ext cx="780036" cy="780036"/>
          </a:xfrm>
          <a:prstGeom prst="rect">
            <a:avLst/>
          </a:prstGeom>
        </p:spPr>
      </p:pic>
      <p:pic>
        <p:nvPicPr>
          <p:cNvPr id="1026" name="Picture 2" descr="Growth Product Icon Vector Operational Excellence Symbol Cost Efficiency  Sign For Your Web Site Design Logo App Uiillustration Stock Illustration -  Download Image Now - iStock">
            <a:extLst>
              <a:ext uri="{FF2B5EF4-FFF2-40B4-BE49-F238E27FC236}">
                <a16:creationId xmlns:a16="http://schemas.microsoft.com/office/drawing/2014/main" id="{F64CE5FA-59A6-0517-98A9-4C7F8DE041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974" y="3558710"/>
            <a:ext cx="921327" cy="921327"/>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80">
            <a:extLst>
              <a:ext uri="{FF2B5EF4-FFF2-40B4-BE49-F238E27FC236}">
                <a16:creationId xmlns:a16="http://schemas.microsoft.com/office/drawing/2014/main" id="{4088C75E-9026-3D5B-AD32-DFF0EFA16B93}"/>
              </a:ext>
            </a:extLst>
          </p:cNvPr>
          <p:cNvPicPr>
            <a:picLocks noChangeAspect="1"/>
          </p:cNvPicPr>
          <p:nvPr/>
        </p:nvPicPr>
        <p:blipFill>
          <a:blip r:embed="rId5"/>
          <a:stretch>
            <a:fillRect/>
          </a:stretch>
        </p:blipFill>
        <p:spPr>
          <a:xfrm>
            <a:off x="1028511" y="5136013"/>
            <a:ext cx="830252" cy="914400"/>
          </a:xfrm>
          <a:prstGeom prst="rect">
            <a:avLst/>
          </a:prstGeom>
        </p:spPr>
      </p:pic>
      <p:sp>
        <p:nvSpPr>
          <p:cNvPr id="82" name="Rectangle 81">
            <a:extLst>
              <a:ext uri="{FF2B5EF4-FFF2-40B4-BE49-F238E27FC236}">
                <a16:creationId xmlns:a16="http://schemas.microsoft.com/office/drawing/2014/main" id="{2020B455-7FA6-B5B5-8AFD-4412303881A3}"/>
              </a:ext>
            </a:extLst>
          </p:cNvPr>
          <p:cNvSpPr/>
          <p:nvPr/>
        </p:nvSpPr>
        <p:spPr>
          <a:xfrm>
            <a:off x="591201" y="4835236"/>
            <a:ext cx="10977228" cy="1565564"/>
          </a:xfrm>
          <a:prstGeom prst="rect">
            <a:avLst/>
          </a:prstGeom>
          <a:noFill/>
          <a:ln w="57150">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3" name="TextBox 82">
            <a:extLst>
              <a:ext uri="{FF2B5EF4-FFF2-40B4-BE49-F238E27FC236}">
                <a16:creationId xmlns:a16="http://schemas.microsoft.com/office/drawing/2014/main" id="{66693965-D579-6921-A833-CD27C58DB112}"/>
              </a:ext>
            </a:extLst>
          </p:cNvPr>
          <p:cNvSpPr txBox="1"/>
          <p:nvPr/>
        </p:nvSpPr>
        <p:spPr>
          <a:xfrm>
            <a:off x="10294375" y="5878516"/>
            <a:ext cx="125114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Arial"/>
                <a:ea typeface="+mn-ea"/>
                <a:cs typeface="+mn-cs"/>
              </a:rPr>
              <a:t>(AIPL)</a:t>
            </a:r>
          </a:p>
        </p:txBody>
      </p:sp>
      <p:sp>
        <p:nvSpPr>
          <p:cNvPr id="85" name="TextBox 84">
            <a:extLst>
              <a:ext uri="{FF2B5EF4-FFF2-40B4-BE49-F238E27FC236}">
                <a16:creationId xmlns:a16="http://schemas.microsoft.com/office/drawing/2014/main" id="{6C259B9C-FFD0-80E7-2109-4A45366DCE1C}"/>
              </a:ext>
            </a:extLst>
          </p:cNvPr>
          <p:cNvSpPr txBox="1"/>
          <p:nvPr/>
        </p:nvSpPr>
        <p:spPr>
          <a:xfrm>
            <a:off x="591201" y="3156598"/>
            <a:ext cx="755335"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335B9E">
                    <a:lumMod val="40000"/>
                    <a:lumOff val="60000"/>
                  </a:srgbClr>
                </a:solidFill>
                <a:effectLst/>
                <a:uLnTx/>
                <a:uFillTx/>
                <a:latin typeface="Arial"/>
                <a:ea typeface="+mn-ea"/>
                <a:cs typeface="+mn-cs"/>
              </a:rPr>
              <a:t>2</a:t>
            </a:r>
          </a:p>
        </p:txBody>
      </p:sp>
    </p:spTree>
    <p:extLst>
      <p:ext uri="{BB962C8B-B14F-4D97-AF65-F5344CB8AC3E}">
        <p14:creationId xmlns:p14="http://schemas.microsoft.com/office/powerpoint/2010/main" val="2556410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5D533-EA02-DCB9-90DD-7EE9A4AE061F}"/>
              </a:ext>
            </a:extLst>
          </p:cNvPr>
          <p:cNvSpPr>
            <a:spLocks noGrp="1"/>
          </p:cNvSpPr>
          <p:nvPr>
            <p:ph type="title"/>
          </p:nvPr>
        </p:nvSpPr>
        <p:spPr/>
        <p:txBody>
          <a:bodyPr/>
          <a:lstStyle/>
          <a:p>
            <a:r>
              <a:rPr lang="en-US" dirty="0"/>
              <a:t>Breeding experiments at BARC </a:t>
            </a:r>
            <a:r>
              <a:rPr lang="en-US" dirty="0">
                <a:solidFill>
                  <a:schemeClr val="accent6">
                    <a:lumMod val="40000"/>
                    <a:lumOff val="60000"/>
                  </a:schemeClr>
                </a:solidFill>
              </a:rPr>
              <a:t>1912-2024</a:t>
            </a:r>
          </a:p>
        </p:txBody>
      </p:sp>
      <p:sp>
        <p:nvSpPr>
          <p:cNvPr id="3" name="Content Placeholder 2">
            <a:extLst>
              <a:ext uri="{FF2B5EF4-FFF2-40B4-BE49-F238E27FC236}">
                <a16:creationId xmlns:a16="http://schemas.microsoft.com/office/drawing/2014/main" id="{1024E362-F997-1356-E040-827F766B2AF9}"/>
              </a:ext>
            </a:extLst>
          </p:cNvPr>
          <p:cNvSpPr>
            <a:spLocks noGrp="1"/>
          </p:cNvSpPr>
          <p:nvPr>
            <p:ph sz="half" idx="1"/>
          </p:nvPr>
        </p:nvSpPr>
        <p:spPr/>
        <p:txBody>
          <a:bodyPr/>
          <a:lstStyle/>
          <a:p>
            <a:r>
              <a:rPr lang="en-US" dirty="0"/>
              <a:t>Extreme inbreeding (HO, GU) </a:t>
            </a:r>
            <a:r>
              <a:rPr lang="en-US" dirty="0">
                <a:solidFill>
                  <a:schemeClr val="accent6">
                    <a:lumMod val="50000"/>
                  </a:schemeClr>
                </a:solidFill>
              </a:rPr>
              <a:t>1912-1949</a:t>
            </a:r>
            <a:r>
              <a:rPr lang="en-US" dirty="0"/>
              <a:t> </a:t>
            </a:r>
          </a:p>
          <a:p>
            <a:pPr lvl="1"/>
            <a:r>
              <a:rPr lang="en-US" dirty="0"/>
              <a:t>Separate slides at: </a:t>
            </a:r>
          </a:p>
          <a:p>
            <a:pPr lvl="1"/>
            <a:r>
              <a:rPr lang="en-US" sz="2000" dirty="0">
                <a:hlinkClick r:id="rId2"/>
              </a:rPr>
              <a:t>https://www.ars.usda.gov/ARSUSERFILES/80420530/PRESENTATIONS/2002/INBRED.PPT</a:t>
            </a:r>
            <a:endParaRPr lang="en-US" sz="2000" dirty="0"/>
          </a:p>
          <a:p>
            <a:r>
              <a:rPr lang="en-US" dirty="0"/>
              <a:t>Four-breed crosses (HO, JE, GU, and 22 RD imported from DNK) </a:t>
            </a:r>
            <a:r>
              <a:rPr lang="en-US" dirty="0">
                <a:solidFill>
                  <a:schemeClr val="accent6">
                    <a:lumMod val="50000"/>
                  </a:schemeClr>
                </a:solidFill>
              </a:rPr>
              <a:t>1939-1954</a:t>
            </a:r>
          </a:p>
          <a:p>
            <a:r>
              <a:rPr lang="en-US" dirty="0"/>
              <a:t>Feed efficiency of different breeds (AY, BS, HO) </a:t>
            </a:r>
            <a:r>
              <a:rPr lang="en-US" dirty="0">
                <a:solidFill>
                  <a:schemeClr val="accent6">
                    <a:lumMod val="50000"/>
                  </a:schemeClr>
                </a:solidFill>
              </a:rPr>
              <a:t>1957-1969</a:t>
            </a:r>
          </a:p>
          <a:p>
            <a:r>
              <a:rPr lang="en-US" dirty="0"/>
              <a:t>Selection for milk yield vs. net merit (HO) </a:t>
            </a:r>
            <a:r>
              <a:rPr lang="en-US" dirty="0">
                <a:solidFill>
                  <a:schemeClr val="accent6">
                    <a:lumMod val="50000"/>
                  </a:schemeClr>
                </a:solidFill>
              </a:rPr>
              <a:t>1970-1983</a:t>
            </a:r>
          </a:p>
          <a:p>
            <a:r>
              <a:rPr lang="en-US" dirty="0"/>
              <a:t>Transgenic cows (JE) that resist mastitis </a:t>
            </a:r>
            <a:r>
              <a:rPr lang="en-US" dirty="0">
                <a:solidFill>
                  <a:schemeClr val="accent6">
                    <a:lumMod val="50000"/>
                  </a:schemeClr>
                </a:solidFill>
              </a:rPr>
              <a:t>2000-2005</a:t>
            </a:r>
          </a:p>
          <a:p>
            <a:r>
              <a:rPr lang="en-US" dirty="0"/>
              <a:t>High vs. low residual feed intake (HO) </a:t>
            </a:r>
            <a:r>
              <a:rPr lang="en-US" dirty="0">
                <a:solidFill>
                  <a:schemeClr val="accent6">
                    <a:lumMod val="50000"/>
                  </a:schemeClr>
                </a:solidFill>
              </a:rPr>
              <a:t>2018-2024</a:t>
            </a:r>
          </a:p>
        </p:txBody>
      </p:sp>
    </p:spTree>
    <p:extLst>
      <p:ext uri="{BB962C8B-B14F-4D97-AF65-F5344CB8AC3E}">
        <p14:creationId xmlns:p14="http://schemas.microsoft.com/office/powerpoint/2010/main" val="1819018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8A2AE03-2750-3845-4B9B-2DF6D331FEC1}"/>
              </a:ext>
            </a:extLst>
          </p:cNvPr>
          <p:cNvSpPr>
            <a:spLocks noGrp="1"/>
          </p:cNvSpPr>
          <p:nvPr>
            <p:ph type="title"/>
          </p:nvPr>
        </p:nvSpPr>
        <p:spPr>
          <a:xfrm>
            <a:off x="487680" y="121920"/>
            <a:ext cx="11216640" cy="639763"/>
          </a:xfrm>
        </p:spPr>
        <p:txBody>
          <a:bodyPr/>
          <a:lstStyle/>
          <a:p>
            <a:r>
              <a:rPr lang="en-US" dirty="0"/>
              <a:t>Development of progeny testing programs</a:t>
            </a:r>
          </a:p>
        </p:txBody>
      </p:sp>
      <p:sp>
        <p:nvSpPr>
          <p:cNvPr id="11" name="Content Placeholder 2">
            <a:extLst>
              <a:ext uri="{FF2B5EF4-FFF2-40B4-BE49-F238E27FC236}">
                <a16:creationId xmlns:a16="http://schemas.microsoft.com/office/drawing/2014/main" id="{9BC45FC3-98E9-048B-2D78-0AD76F9B3343}"/>
              </a:ext>
            </a:extLst>
          </p:cNvPr>
          <p:cNvSpPr>
            <a:spLocks noGrp="1"/>
          </p:cNvSpPr>
          <p:nvPr>
            <p:ph sz="half" idx="1"/>
          </p:nvPr>
        </p:nvSpPr>
        <p:spPr>
          <a:xfrm>
            <a:off x="502920" y="1188720"/>
            <a:ext cx="5364480" cy="5120640"/>
          </a:xfrm>
        </p:spPr>
        <p:txBody>
          <a:bodyPr/>
          <a:lstStyle/>
          <a:p>
            <a:r>
              <a:rPr lang="en-US" dirty="0"/>
              <a:t>Beltsville and other ARS field stations obtained sons of the best DHI proven sires.</a:t>
            </a:r>
          </a:p>
          <a:p>
            <a:r>
              <a:rPr lang="en-US" dirty="0"/>
              <a:t>Loaned the young bulls to farmers who agree to test the daughters and provide their DHI data.</a:t>
            </a:r>
          </a:p>
          <a:p>
            <a:r>
              <a:rPr lang="en-US" dirty="0"/>
              <a:t>More than 1,200 young bulls were loaned by </a:t>
            </a:r>
            <a:r>
              <a:rPr lang="en-US" dirty="0">
                <a:solidFill>
                  <a:schemeClr val="accent6">
                    <a:lumMod val="50000"/>
                  </a:schemeClr>
                </a:solidFill>
              </a:rPr>
              <a:t>1956</a:t>
            </a:r>
            <a:r>
              <a:rPr lang="en-US" dirty="0"/>
              <a:t>.</a:t>
            </a:r>
          </a:p>
          <a:p>
            <a:r>
              <a:rPr lang="en-US" dirty="0"/>
              <a:t>&gt;75% of those bulls’ daughters averaged higher yield than the dams </a:t>
            </a:r>
          </a:p>
        </p:txBody>
      </p:sp>
      <p:pic>
        <p:nvPicPr>
          <p:cNvPr id="4" name="Picture 3">
            <a:extLst>
              <a:ext uri="{FF2B5EF4-FFF2-40B4-BE49-F238E27FC236}">
                <a16:creationId xmlns:a16="http://schemas.microsoft.com/office/drawing/2014/main" id="{D6258F60-537A-C731-F7F5-E86FBF5E1853}"/>
              </a:ext>
            </a:extLst>
          </p:cNvPr>
          <p:cNvPicPr>
            <a:picLocks noChangeAspect="1"/>
          </p:cNvPicPr>
          <p:nvPr/>
        </p:nvPicPr>
        <p:blipFill>
          <a:blip r:embed="rId2"/>
          <a:srcRect l="15369" r="20466" b="2"/>
          <a:stretch/>
        </p:blipFill>
        <p:spPr>
          <a:xfrm>
            <a:off x="6339840" y="1188720"/>
            <a:ext cx="5364480" cy="5120640"/>
          </a:xfrm>
          <a:prstGeom prst="rect">
            <a:avLst/>
          </a:prstGeom>
          <a:noFill/>
        </p:spPr>
      </p:pic>
    </p:spTree>
    <p:extLst>
      <p:ext uri="{BB962C8B-B14F-4D97-AF65-F5344CB8AC3E}">
        <p14:creationId xmlns:p14="http://schemas.microsoft.com/office/powerpoint/2010/main" val="136435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CE820-3392-ECC3-8CE8-EECDB0DD5A7D}"/>
              </a:ext>
            </a:extLst>
          </p:cNvPr>
          <p:cNvSpPr>
            <a:spLocks noGrp="1"/>
          </p:cNvSpPr>
          <p:nvPr>
            <p:ph type="title"/>
          </p:nvPr>
        </p:nvSpPr>
        <p:spPr/>
        <p:txBody>
          <a:bodyPr/>
          <a:lstStyle/>
          <a:p>
            <a:r>
              <a:rPr lang="nl-NL" dirty="0"/>
              <a:t>Extreme inbreeding </a:t>
            </a:r>
            <a:r>
              <a:rPr lang="nl-NL" dirty="0">
                <a:solidFill>
                  <a:schemeClr val="accent6">
                    <a:lumMod val="40000"/>
                    <a:lumOff val="60000"/>
                  </a:schemeClr>
                </a:solidFill>
              </a:rPr>
              <a:t>1912-1949</a:t>
            </a:r>
            <a:r>
              <a:rPr lang="nl-NL" dirty="0"/>
              <a:t> </a:t>
            </a:r>
            <a:endParaRPr lang="en-US" dirty="0"/>
          </a:p>
        </p:txBody>
      </p:sp>
      <p:sp>
        <p:nvSpPr>
          <p:cNvPr id="3" name="Content Placeholder 2">
            <a:extLst>
              <a:ext uri="{FF2B5EF4-FFF2-40B4-BE49-F238E27FC236}">
                <a16:creationId xmlns:a16="http://schemas.microsoft.com/office/drawing/2014/main" id="{79A4CE6B-1A30-F6E6-C97E-ACA777BD6ADB}"/>
              </a:ext>
            </a:extLst>
          </p:cNvPr>
          <p:cNvSpPr>
            <a:spLocks noGrp="1"/>
          </p:cNvSpPr>
          <p:nvPr>
            <p:ph sz="half" idx="1"/>
          </p:nvPr>
        </p:nvSpPr>
        <p:spPr/>
        <p:txBody>
          <a:bodyPr/>
          <a:lstStyle/>
          <a:p>
            <a:pPr eaLnBrk="1" hangingPunct="1">
              <a:lnSpc>
                <a:spcPct val="90000"/>
              </a:lnSpc>
            </a:pPr>
            <a:r>
              <a:rPr lang="en-US" altLang="en-US" sz="2400" dirty="0"/>
              <a:t>Dairy breeding program modelled after hybrid corn.</a:t>
            </a:r>
          </a:p>
          <a:p>
            <a:pPr eaLnBrk="1" hangingPunct="1">
              <a:lnSpc>
                <a:spcPct val="90000"/>
              </a:lnSpc>
            </a:pPr>
            <a:r>
              <a:rPr lang="en-US" altLang="en-US" sz="2400" dirty="0"/>
              <a:t>Foundation Guernsey sire (Prince Billy) imported from the Isle of Guernsey in 1910</a:t>
            </a:r>
          </a:p>
          <a:p>
            <a:pPr lvl="1">
              <a:lnSpc>
                <a:spcPct val="90000"/>
              </a:lnSpc>
            </a:pPr>
            <a:r>
              <a:rPr lang="en-US" altLang="en-US" sz="2400" dirty="0"/>
              <a:t>Guernsey line died due to lethal recessive and Brucellosis epidemic</a:t>
            </a:r>
          </a:p>
          <a:p>
            <a:pPr eaLnBrk="1" hangingPunct="1">
              <a:lnSpc>
                <a:spcPct val="90000"/>
              </a:lnSpc>
            </a:pPr>
            <a:r>
              <a:rPr lang="en-US" altLang="en-US" sz="2400" dirty="0"/>
              <a:t>Foundation Holstein sire (Lad 11th) purchased from Minnesota in 1912</a:t>
            </a:r>
          </a:p>
          <a:p>
            <a:pPr lvl="1">
              <a:lnSpc>
                <a:spcPct val="90000"/>
              </a:lnSpc>
            </a:pPr>
            <a:r>
              <a:rPr lang="en-US" altLang="en-US" sz="2400" dirty="0"/>
              <a:t>Holstein birth weights decreased from 37 kg to 29 kg</a:t>
            </a:r>
          </a:p>
          <a:p>
            <a:pPr lvl="1">
              <a:lnSpc>
                <a:spcPct val="90000"/>
              </a:lnSpc>
            </a:pPr>
            <a:r>
              <a:rPr lang="en-US" altLang="en-US" sz="2400" dirty="0"/>
              <a:t>Milk yield decreased by 7% and fat yield by 17% with inbreeding levels near 50%</a:t>
            </a:r>
          </a:p>
          <a:p>
            <a:pPr eaLnBrk="1" hangingPunct="1">
              <a:lnSpc>
                <a:spcPct val="90000"/>
              </a:lnSpc>
            </a:pPr>
            <a:r>
              <a:rPr lang="en-US" altLang="en-US" sz="2400" dirty="0"/>
              <a:t>“Continued inbreeding of whole herds, however, is almost certain to be disastrous.”</a:t>
            </a:r>
          </a:p>
          <a:p>
            <a:endParaRPr lang="en-US" dirty="0"/>
          </a:p>
        </p:txBody>
      </p:sp>
      <p:pic>
        <p:nvPicPr>
          <p:cNvPr id="4" name="Picture 3">
            <a:extLst>
              <a:ext uri="{FF2B5EF4-FFF2-40B4-BE49-F238E27FC236}">
                <a16:creationId xmlns:a16="http://schemas.microsoft.com/office/drawing/2014/main" id="{8078B16A-CC4F-B65E-A620-78EBE0D6572A}"/>
              </a:ext>
            </a:extLst>
          </p:cNvPr>
          <p:cNvPicPr>
            <a:picLocks noChangeAspect="1"/>
          </p:cNvPicPr>
          <p:nvPr/>
        </p:nvPicPr>
        <p:blipFill>
          <a:blip r:embed="rId2"/>
          <a:stretch>
            <a:fillRect/>
          </a:stretch>
        </p:blipFill>
        <p:spPr>
          <a:xfrm>
            <a:off x="9853126" y="0"/>
            <a:ext cx="2338873" cy="1721188"/>
          </a:xfrm>
          <a:prstGeom prst="rect">
            <a:avLst/>
          </a:prstGeom>
        </p:spPr>
      </p:pic>
    </p:spTree>
    <p:extLst>
      <p:ext uri="{BB962C8B-B14F-4D97-AF65-F5344CB8AC3E}">
        <p14:creationId xmlns:p14="http://schemas.microsoft.com/office/powerpoint/2010/main" val="2335170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0E3AC-A138-5496-F59E-7F18C2158D99}"/>
              </a:ext>
            </a:extLst>
          </p:cNvPr>
          <p:cNvSpPr>
            <a:spLocks noGrp="1"/>
          </p:cNvSpPr>
          <p:nvPr>
            <p:ph type="title"/>
          </p:nvPr>
        </p:nvSpPr>
        <p:spPr/>
        <p:txBody>
          <a:bodyPr/>
          <a:lstStyle/>
          <a:p>
            <a:r>
              <a:rPr lang="en-US" dirty="0"/>
              <a:t>Experimental design</a:t>
            </a:r>
          </a:p>
        </p:txBody>
      </p:sp>
      <p:sp>
        <p:nvSpPr>
          <p:cNvPr id="3" name="Content Placeholder 2">
            <a:extLst>
              <a:ext uri="{FF2B5EF4-FFF2-40B4-BE49-F238E27FC236}">
                <a16:creationId xmlns:a16="http://schemas.microsoft.com/office/drawing/2014/main" id="{54A86737-FB21-E999-1987-62626077EEB6}"/>
              </a:ext>
            </a:extLst>
          </p:cNvPr>
          <p:cNvSpPr>
            <a:spLocks noGrp="1"/>
          </p:cNvSpPr>
          <p:nvPr>
            <p:ph sz="half" idx="1"/>
          </p:nvPr>
        </p:nvSpPr>
        <p:spPr/>
        <p:txBody>
          <a:bodyPr/>
          <a:lstStyle/>
          <a:p>
            <a:r>
              <a:rPr lang="en-US" dirty="0"/>
              <a:t>8 consecutive generations of mating sires to their daughters, and dams to their sons</a:t>
            </a:r>
          </a:p>
          <a:p>
            <a:pPr lvl="1"/>
            <a:r>
              <a:rPr lang="en-US" dirty="0"/>
              <a:t>8 herd sires used at Beltsville 1912-1949 are shown on right</a:t>
            </a:r>
          </a:p>
          <a:p>
            <a:pPr lvl="1"/>
            <a:r>
              <a:rPr lang="en-US" dirty="0"/>
              <a:t>Each more inbred than the last</a:t>
            </a:r>
          </a:p>
          <a:p>
            <a:r>
              <a:rPr lang="en-US" dirty="0"/>
              <a:t>Highest inbreeding coefficients ever obtained in dairy cattle (maximum F = 75.1%)</a:t>
            </a:r>
          </a:p>
          <a:p>
            <a:endParaRPr lang="en-US" dirty="0"/>
          </a:p>
        </p:txBody>
      </p:sp>
      <p:pic>
        <p:nvPicPr>
          <p:cNvPr id="5" name="Content Placeholder 4">
            <a:extLst>
              <a:ext uri="{FF2B5EF4-FFF2-40B4-BE49-F238E27FC236}">
                <a16:creationId xmlns:a16="http://schemas.microsoft.com/office/drawing/2014/main" id="{2D4E6E81-59DE-12A6-8E51-3BA8A5F119B9}"/>
              </a:ext>
            </a:extLst>
          </p:cNvPr>
          <p:cNvPicPr>
            <a:picLocks noGrp="1" noChangeAspect="1"/>
          </p:cNvPicPr>
          <p:nvPr>
            <p:ph sz="half" idx="2"/>
          </p:nvPr>
        </p:nvPicPr>
        <p:blipFill>
          <a:blip r:embed="rId2"/>
          <a:stretch>
            <a:fillRect/>
          </a:stretch>
        </p:blipFill>
        <p:spPr>
          <a:xfrm>
            <a:off x="7052051" y="1189038"/>
            <a:ext cx="3941010" cy="5119687"/>
          </a:xfrm>
          <a:prstGeom prst="rect">
            <a:avLst/>
          </a:prstGeom>
        </p:spPr>
      </p:pic>
    </p:spTree>
    <p:extLst>
      <p:ext uri="{BB962C8B-B14F-4D97-AF65-F5344CB8AC3E}">
        <p14:creationId xmlns:p14="http://schemas.microsoft.com/office/powerpoint/2010/main" val="659002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71414-2830-E045-8260-3F01B87C17D4}"/>
              </a:ext>
            </a:extLst>
          </p:cNvPr>
          <p:cNvSpPr>
            <a:spLocks noGrp="1"/>
          </p:cNvSpPr>
          <p:nvPr>
            <p:ph type="title"/>
          </p:nvPr>
        </p:nvSpPr>
        <p:spPr/>
        <p:txBody>
          <a:bodyPr/>
          <a:lstStyle/>
          <a:p>
            <a:r>
              <a:rPr lang="en-US" dirty="0"/>
              <a:t>Example of extreme inbreeding</a:t>
            </a:r>
          </a:p>
        </p:txBody>
      </p:sp>
      <p:sp>
        <p:nvSpPr>
          <p:cNvPr id="3" name="Content Placeholder 2">
            <a:extLst>
              <a:ext uri="{FF2B5EF4-FFF2-40B4-BE49-F238E27FC236}">
                <a16:creationId xmlns:a16="http://schemas.microsoft.com/office/drawing/2014/main" id="{AD4341F0-28B5-55F5-166C-BE38C8F3AAB7}"/>
              </a:ext>
            </a:extLst>
          </p:cNvPr>
          <p:cNvSpPr>
            <a:spLocks noGrp="1"/>
          </p:cNvSpPr>
          <p:nvPr>
            <p:ph sz="half" idx="1"/>
          </p:nvPr>
        </p:nvSpPr>
        <p:spPr/>
        <p:txBody>
          <a:bodyPr/>
          <a:lstStyle/>
          <a:p>
            <a:r>
              <a:rPr lang="en-US" dirty="0"/>
              <a:t>Pedigree for Holstein cow A-148 </a:t>
            </a:r>
          </a:p>
          <a:p>
            <a:r>
              <a:rPr lang="en-US" dirty="0"/>
              <a:t>Sire 1 (Lad) from Minnesota appears 50 times in her pedigree</a:t>
            </a:r>
          </a:p>
          <a:p>
            <a:r>
              <a:rPr lang="en-US" dirty="0"/>
              <a:t>64.6% inbreeding coefficient</a:t>
            </a:r>
          </a:p>
        </p:txBody>
      </p:sp>
      <p:pic>
        <p:nvPicPr>
          <p:cNvPr id="5" name="Content Placeholder 4">
            <a:extLst>
              <a:ext uri="{FF2B5EF4-FFF2-40B4-BE49-F238E27FC236}">
                <a16:creationId xmlns:a16="http://schemas.microsoft.com/office/drawing/2014/main" id="{B8D3A3D8-0A68-FBDF-9737-77E4F2B6F0F0}"/>
              </a:ext>
            </a:extLst>
          </p:cNvPr>
          <p:cNvPicPr>
            <a:picLocks noGrp="1" noChangeAspect="1"/>
          </p:cNvPicPr>
          <p:nvPr>
            <p:ph sz="half" idx="2"/>
          </p:nvPr>
        </p:nvPicPr>
        <p:blipFill>
          <a:blip r:embed="rId2"/>
          <a:stretch>
            <a:fillRect/>
          </a:stretch>
        </p:blipFill>
        <p:spPr>
          <a:xfrm>
            <a:off x="6548827" y="965715"/>
            <a:ext cx="4928798" cy="5587485"/>
          </a:xfrm>
          <a:prstGeom prst="rect">
            <a:avLst/>
          </a:prstGeom>
        </p:spPr>
      </p:pic>
    </p:spTree>
    <p:extLst>
      <p:ext uri="{BB962C8B-B14F-4D97-AF65-F5344CB8AC3E}">
        <p14:creationId xmlns:p14="http://schemas.microsoft.com/office/powerpoint/2010/main" val="1739162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8498" name="Rectangle 2">
            <a:extLst>
              <a:ext uri="{FF2B5EF4-FFF2-40B4-BE49-F238E27FC236}">
                <a16:creationId xmlns:a16="http://schemas.microsoft.com/office/drawing/2014/main" id="{5FBF33C6-9F59-6019-B483-AF7AB0426D6A}"/>
              </a:ext>
            </a:extLst>
          </p:cNvPr>
          <p:cNvSpPr>
            <a:spLocks noGrp="1" noChangeArrowheads="1"/>
          </p:cNvSpPr>
          <p:nvPr>
            <p:ph type="body" sz="half" idx="2"/>
          </p:nvPr>
        </p:nvSpPr>
        <p:spPr>
          <a:xfrm>
            <a:off x="857250" y="4381500"/>
            <a:ext cx="8248650" cy="1981200"/>
          </a:xfrm>
        </p:spPr>
        <p:txBody>
          <a:bodyPr/>
          <a:lstStyle/>
          <a:p>
            <a:pPr marL="165100" indent="-165100">
              <a:spcBef>
                <a:spcPct val="50000"/>
              </a:spcBef>
              <a:spcAft>
                <a:spcPts val="400"/>
              </a:spcAft>
              <a:buNone/>
            </a:pPr>
            <a:r>
              <a:rPr lang="en-US" altLang="en-US" sz="2800" dirty="0">
                <a:sym typeface="Symbol" panose="05050102010706020507" pitchFamily="18" charset="2"/>
              </a:rPr>
              <a:t>Butterfat yield of three breed crosses was greater than from their F</a:t>
            </a:r>
            <a:r>
              <a:rPr lang="en-US" altLang="en-US" sz="2800" baseline="-25000" dirty="0">
                <a:sym typeface="Symbol" panose="05050102010706020507" pitchFamily="18" charset="2"/>
              </a:rPr>
              <a:t>1</a:t>
            </a:r>
            <a:r>
              <a:rPr lang="en-US" altLang="en-US" sz="2800" dirty="0">
                <a:sym typeface="Symbol" panose="05050102010706020507" pitchFamily="18" charset="2"/>
              </a:rPr>
              <a:t> crossbred dams.</a:t>
            </a:r>
          </a:p>
          <a:p>
            <a:pPr marL="165100" indent="-165100">
              <a:spcBef>
                <a:spcPct val="50000"/>
              </a:spcBef>
              <a:spcAft>
                <a:spcPts val="400"/>
              </a:spcAft>
              <a:buNone/>
            </a:pPr>
            <a:r>
              <a:rPr lang="en-US" altLang="en-US" sz="2800" dirty="0">
                <a:sym typeface="Symbol" panose="05050102010706020507" pitchFamily="18" charset="2"/>
              </a:rPr>
              <a:t>Three breed crosses averaged </a:t>
            </a:r>
            <a:r>
              <a:rPr lang="en-US" altLang="en-US" sz="2800" dirty="0">
                <a:solidFill>
                  <a:schemeClr val="hlink"/>
                </a:solidFill>
                <a:sym typeface="Symbol" panose="05050102010706020507" pitchFamily="18" charset="2"/>
              </a:rPr>
              <a:t>14,927</a:t>
            </a:r>
            <a:r>
              <a:rPr lang="en-US" altLang="en-US" sz="2800" dirty="0">
                <a:sym typeface="Symbol" panose="05050102010706020507" pitchFamily="18" charset="2"/>
              </a:rPr>
              <a:t> pounds of milk and </a:t>
            </a:r>
            <a:r>
              <a:rPr lang="en-US" altLang="en-US" sz="2800" dirty="0">
                <a:solidFill>
                  <a:schemeClr val="hlink"/>
                </a:solidFill>
                <a:sym typeface="Symbol" panose="05050102010706020507" pitchFamily="18" charset="2"/>
              </a:rPr>
              <a:t>641</a:t>
            </a:r>
            <a:r>
              <a:rPr lang="en-US" altLang="en-US" sz="2800" dirty="0">
                <a:sym typeface="Symbol" panose="05050102010706020507" pitchFamily="18" charset="2"/>
              </a:rPr>
              <a:t> pounds of butterfat as 2-year-olds in 1947. </a:t>
            </a:r>
          </a:p>
        </p:txBody>
      </p:sp>
      <p:pic>
        <p:nvPicPr>
          <p:cNvPr id="618501" name="Picture 5">
            <a:extLst>
              <a:ext uri="{FF2B5EF4-FFF2-40B4-BE49-F238E27FC236}">
                <a16:creationId xmlns:a16="http://schemas.microsoft.com/office/drawing/2014/main" id="{A1E15044-0434-2275-2B88-68F7A84B90E7}"/>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t="4585" b="29385"/>
          <a:stretch>
            <a:fillRect/>
          </a:stretch>
        </p:blipFill>
        <p:spPr>
          <a:xfrm>
            <a:off x="695325" y="914400"/>
            <a:ext cx="8229600" cy="2971800"/>
          </a:xfr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itle 2">
            <a:extLst>
              <a:ext uri="{FF2B5EF4-FFF2-40B4-BE49-F238E27FC236}">
                <a16:creationId xmlns:a16="http://schemas.microsoft.com/office/drawing/2014/main" id="{56F66EAA-D982-3CAC-80CE-898DE31BB677}"/>
              </a:ext>
            </a:extLst>
          </p:cNvPr>
          <p:cNvSpPr>
            <a:spLocks noGrp="1"/>
          </p:cNvSpPr>
          <p:nvPr>
            <p:ph type="title"/>
          </p:nvPr>
        </p:nvSpPr>
        <p:spPr>
          <a:xfrm>
            <a:off x="771524" y="76200"/>
            <a:ext cx="11115675" cy="695325"/>
          </a:xfrm>
        </p:spPr>
        <p:txBody>
          <a:bodyPr/>
          <a:lstStyle/>
          <a:p>
            <a:r>
              <a:rPr lang="en-US" dirty="0"/>
              <a:t>3-way crosses:</a:t>
            </a:r>
            <a:r>
              <a:rPr lang="en-US" altLang="en-US" sz="4000" dirty="0"/>
              <a:t> Jersey </a:t>
            </a:r>
            <a:r>
              <a:rPr lang="en-US" altLang="en-US" dirty="0">
                <a:sym typeface="Symbol" panose="05050102010706020507" pitchFamily="18" charset="2"/>
              </a:rPr>
              <a:t> Red Dane  Holstein </a:t>
            </a:r>
            <a:r>
              <a:rPr lang="en-US" altLang="en-US" sz="3200" dirty="0">
                <a:solidFill>
                  <a:schemeClr val="accent1">
                    <a:lumMod val="40000"/>
                    <a:lumOff val="60000"/>
                  </a:schemeClr>
                </a:solidFill>
                <a:sym typeface="Symbol" panose="05050102010706020507" pitchFamily="18" charset="2"/>
              </a:rPr>
              <a:t>(42 cows)</a:t>
            </a:r>
            <a:endParaRPr lang="en-US" sz="3200" dirty="0">
              <a:solidFill>
                <a:schemeClr val="accent1">
                  <a:lumMod val="40000"/>
                  <a:lumOff val="60000"/>
                </a:schemeClr>
              </a:solidFill>
            </a:endParaRPr>
          </a:p>
        </p:txBody>
      </p:sp>
      <p:sp>
        <p:nvSpPr>
          <p:cNvPr id="4" name="Text Box 2050">
            <a:extLst>
              <a:ext uri="{FF2B5EF4-FFF2-40B4-BE49-F238E27FC236}">
                <a16:creationId xmlns:a16="http://schemas.microsoft.com/office/drawing/2014/main" id="{4B77A82F-100C-4673-80CF-87CB77FFCEDB}"/>
              </a:ext>
            </a:extLst>
          </p:cNvPr>
          <p:cNvSpPr txBox="1">
            <a:spLocks noChangeArrowheads="1"/>
          </p:cNvSpPr>
          <p:nvPr/>
        </p:nvSpPr>
        <p:spPr bwMode="auto">
          <a:xfrm>
            <a:off x="9182100" y="1319263"/>
            <a:ext cx="24765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i="1" dirty="0">
                <a:solidFill>
                  <a:schemeClr val="accent3">
                    <a:lumMod val="50000"/>
                  </a:schemeClr>
                </a:solidFill>
              </a:rPr>
              <a:t>USDA Yearbook of Agriculture 1947</a:t>
            </a:r>
          </a:p>
        </p:txBody>
      </p:sp>
      <p:sp>
        <p:nvSpPr>
          <p:cNvPr id="5" name="Text Box 2121">
            <a:extLst>
              <a:ext uri="{FF2B5EF4-FFF2-40B4-BE49-F238E27FC236}">
                <a16:creationId xmlns:a16="http://schemas.microsoft.com/office/drawing/2014/main" id="{0F2D493C-C74C-4531-4E5D-7B3116047585}"/>
              </a:ext>
            </a:extLst>
          </p:cNvPr>
          <p:cNvSpPr txBox="1">
            <a:spLocks noChangeArrowheads="1"/>
          </p:cNvSpPr>
          <p:nvPr/>
        </p:nvSpPr>
        <p:spPr bwMode="auto">
          <a:xfrm>
            <a:off x="9182100" y="3417159"/>
            <a:ext cx="24003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b="1" dirty="0"/>
              <a:t>From USDA research herd at Beltsville, MD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0"/>
                                  </p:stCondLst>
                                  <p:childTnLst>
                                    <p:set>
                                      <p:cBhvr>
                                        <p:cTn id="6" dur="1" fill="hold">
                                          <p:stCondLst>
                                            <p:cond delay="0"/>
                                          </p:stCondLst>
                                        </p:cTn>
                                        <p:tgtEl>
                                          <p:spTgt spid="618498"/>
                                        </p:tgtEl>
                                        <p:attrNameLst>
                                          <p:attrName>style.visibility</p:attrName>
                                        </p:attrNameLst>
                                      </p:cBhvr>
                                      <p:to>
                                        <p:strVal val="visible"/>
                                      </p:to>
                                    </p:set>
                                    <p:animEffect transition="in" filter="strips(downRight)">
                                      <p:cBhvr>
                                        <p:cTn id="7" dur="500"/>
                                        <p:tgtEl>
                                          <p:spTgt spid="618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8477B-9808-3FE5-8C31-6D490DEB5588}"/>
              </a:ext>
            </a:extLst>
          </p:cNvPr>
          <p:cNvSpPr>
            <a:spLocks noGrp="1"/>
          </p:cNvSpPr>
          <p:nvPr>
            <p:ph type="title"/>
          </p:nvPr>
        </p:nvSpPr>
        <p:spPr/>
        <p:txBody>
          <a:bodyPr/>
          <a:lstStyle/>
          <a:p>
            <a:r>
              <a:rPr lang="en-US" dirty="0"/>
              <a:t>Review </a:t>
            </a:r>
            <a:r>
              <a:rPr lang="en-US"/>
              <a:t>of USDA crossbreeding </a:t>
            </a:r>
            <a:r>
              <a:rPr lang="en-US" dirty="0">
                <a:solidFill>
                  <a:schemeClr val="accent6">
                    <a:lumMod val="40000"/>
                    <a:lumOff val="60000"/>
                  </a:schemeClr>
                </a:solidFill>
              </a:rPr>
              <a:t>1939-1954</a:t>
            </a:r>
            <a:r>
              <a:rPr lang="en-US" dirty="0"/>
              <a:t> </a:t>
            </a:r>
          </a:p>
        </p:txBody>
      </p:sp>
      <p:sp>
        <p:nvSpPr>
          <p:cNvPr id="3" name="Content Placeholder 2">
            <a:extLst>
              <a:ext uri="{FF2B5EF4-FFF2-40B4-BE49-F238E27FC236}">
                <a16:creationId xmlns:a16="http://schemas.microsoft.com/office/drawing/2014/main" id="{A11A6BA3-E50D-A6F8-3453-49ECFAC1FD7D}"/>
              </a:ext>
            </a:extLst>
          </p:cNvPr>
          <p:cNvSpPr>
            <a:spLocks noGrp="1"/>
          </p:cNvSpPr>
          <p:nvPr>
            <p:ph sz="half" idx="1"/>
          </p:nvPr>
        </p:nvSpPr>
        <p:spPr/>
        <p:txBody>
          <a:bodyPr/>
          <a:lstStyle/>
          <a:p>
            <a:pPr marL="0">
              <a:lnSpc>
                <a:spcPct val="107000"/>
              </a:lnSpc>
              <a:spcAft>
                <a:spcPts val="800"/>
              </a:spcAft>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“When production-proved sires are used for crossbreeding in a 3- or 4-breed rotation, a big increase in milk and butterfat production can be expected in the first cross, and slight increases in subsequent crosses</a:t>
            </a:r>
            <a:r>
              <a:rPr lang="en-US" sz="2800" kern="100" dirty="0">
                <a:latin typeface="Aptos" panose="020B0004020202020204" pitchFamily="34" charset="0"/>
                <a:ea typeface="Aptos" panose="020B0004020202020204" pitchFamily="34" charset="0"/>
                <a:cs typeface="Times New Roman" panose="02020603050405020304" pitchFamily="18" charset="0"/>
              </a:rPr>
              <a:t>” </a:t>
            </a:r>
            <a:r>
              <a:rPr lang="en-US" sz="2800" kern="100" dirty="0" err="1">
                <a:latin typeface="Aptos" panose="020B0004020202020204" pitchFamily="34" charset="0"/>
                <a:ea typeface="Aptos" panose="020B0004020202020204" pitchFamily="34" charset="0"/>
                <a:cs typeface="Times New Roman" panose="02020603050405020304" pitchFamily="18" charset="0"/>
              </a:rPr>
              <a:t>Fohrman</a:t>
            </a:r>
            <a:r>
              <a:rPr lang="en-US" sz="2800" kern="100" dirty="0">
                <a:latin typeface="Aptos" panose="020B0004020202020204" pitchFamily="34" charset="0"/>
                <a:ea typeface="Aptos" panose="020B0004020202020204" pitchFamily="34" charset="0"/>
                <a:cs typeface="Times New Roman" panose="02020603050405020304" pitchFamily="18" charset="0"/>
              </a:rPr>
              <a:t> et al., 1954, USDA Tech. Bull. 1074 (127 pages) </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marL="411480" lvl="1">
              <a:lnSpc>
                <a:spcPct val="107000"/>
              </a:lnSpc>
              <a:spcAft>
                <a:spcPts val="800"/>
              </a:spcAft>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Results from 55 foundation purebred cows, 55 2-breed crosses, 58 3-breed crosses, and 23 4-breed crosses. </a:t>
            </a:r>
          </a:p>
          <a:p>
            <a:pPr marL="411480" lvl="1">
              <a:lnSpc>
                <a:spcPct val="107000"/>
              </a:lnSpc>
              <a:spcAft>
                <a:spcPts val="800"/>
              </a:spcAft>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Statistical comparisons used the daughter-dam method, not contemporary purebred Holsteins. </a:t>
            </a:r>
          </a:p>
          <a:p>
            <a:pPr marL="0" marR="0">
              <a:lnSpc>
                <a:spcPct val="107000"/>
              </a:lnSpc>
              <a:spcBef>
                <a:spcPts val="0"/>
              </a:spcBef>
              <a:spcAft>
                <a:spcPts val="800"/>
              </a:spcAft>
            </a:pPr>
            <a:r>
              <a:rPr lang="en-US" sz="2800" kern="100" dirty="0" err="1">
                <a:effectLst/>
                <a:latin typeface="Aptos" panose="020B0004020202020204" pitchFamily="34" charset="0"/>
                <a:ea typeface="Aptos" panose="020B0004020202020204" pitchFamily="34" charset="0"/>
                <a:cs typeface="Times New Roman" panose="02020603050405020304" pitchFamily="18" charset="0"/>
              </a:rPr>
              <a:t>Touchberry</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 (1992) said “Few things in the entire history of dairy cattle breeding have evoked such a heated response as… the publications of </a:t>
            </a:r>
            <a:r>
              <a:rPr lang="en-US" sz="2800" kern="100" dirty="0" err="1">
                <a:effectLst/>
                <a:latin typeface="Aptos" panose="020B0004020202020204" pitchFamily="34" charset="0"/>
                <a:ea typeface="Aptos" panose="020B0004020202020204" pitchFamily="34" charset="0"/>
                <a:cs typeface="Times New Roman" panose="02020603050405020304" pitchFamily="18" charset="0"/>
              </a:rPr>
              <a:t>Fohrman</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2739905596"/>
      </p:ext>
    </p:extLst>
  </p:cSld>
  <p:clrMapOvr>
    <a:masterClrMapping/>
  </p:clrMapOvr>
</p:sld>
</file>

<file path=ppt/theme/theme1.xml><?xml version="1.0" encoding="utf-8"?>
<a:theme xmlns:a="http://schemas.openxmlformats.org/drawingml/2006/main" name="AIP-2017 16-9 Slide Master">
  <a:themeElements>
    <a:clrScheme name="Custom 2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44270"/>
      </a:hlink>
      <a:folHlink>
        <a:srgbClr val="2442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ARS Template -USDA Blue">
      <a:dk1>
        <a:srgbClr val="002D72"/>
      </a:dk1>
      <a:lt1>
        <a:srgbClr val="FFFFFF"/>
      </a:lt1>
      <a:dk2>
        <a:srgbClr val="FFFFFF"/>
      </a:dk2>
      <a:lt2>
        <a:srgbClr val="93E2FF"/>
      </a:lt2>
      <a:accent1>
        <a:srgbClr val="335B9E"/>
      </a:accent1>
      <a:accent2>
        <a:srgbClr val="2EC7FF"/>
      </a:accent2>
      <a:accent3>
        <a:srgbClr val="D9E2F3"/>
      </a:accent3>
      <a:accent4>
        <a:srgbClr val="002D72"/>
      </a:accent4>
      <a:accent5>
        <a:srgbClr val="BBCCE9"/>
      </a:accent5>
      <a:accent6>
        <a:srgbClr val="002D72"/>
      </a:accent6>
      <a:hlink>
        <a:srgbClr val="00B0F0"/>
      </a:hlink>
      <a:folHlink>
        <a:srgbClr val="0070C0"/>
      </a:folHlink>
    </a:clrScheme>
    <a:fontScheme name="USDA Arial - Offical Body Cop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5AF1758-BB00-4718-B684-0DAEAC7EC008}" vid="{0E369C7A-BF73-46DF-8078-E654FDE2ACC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3005</TotalTime>
  <Words>1483</Words>
  <Application>Microsoft Office PowerPoint</Application>
  <PresentationFormat>Widescreen</PresentationFormat>
  <Paragraphs>98</Paragraphs>
  <Slides>14</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Aptos</vt:lpstr>
      <vt:lpstr>Arial</vt:lpstr>
      <vt:lpstr>Calibri</vt:lpstr>
      <vt:lpstr>Helvetica Neue</vt:lpstr>
      <vt:lpstr>Symbol</vt:lpstr>
      <vt:lpstr>AIP-2017 16-9 Slide Master</vt:lpstr>
      <vt:lpstr>Office Theme</vt:lpstr>
      <vt:lpstr>PowerPoint Presentation</vt:lpstr>
      <vt:lpstr>ANIMAL GENOMICS &amp; IMPROVEMENT LAB (AGIL)</vt:lpstr>
      <vt:lpstr>Breeding experiments at BARC 1912-2024</vt:lpstr>
      <vt:lpstr>Development of progeny testing programs</vt:lpstr>
      <vt:lpstr>Extreme inbreeding 1912-1949 </vt:lpstr>
      <vt:lpstr>Experimental design</vt:lpstr>
      <vt:lpstr>Example of extreme inbreeding</vt:lpstr>
      <vt:lpstr>3-way crosses: Jersey  Red Dane  Holstein (42 cows)</vt:lpstr>
      <vt:lpstr>Review of USDA crossbreeding 1939-1954 </vt:lpstr>
      <vt:lpstr>Feed efficiency of different breeds 1957-1969</vt:lpstr>
      <vt:lpstr>Selection for milk only vs net merit (163 cows)</vt:lpstr>
      <vt:lpstr>Mastitis resistant cows 2000-2005</vt:lpstr>
      <vt:lpstr>High vs. low residual feed intake (RFI)</vt:lpstr>
      <vt:lpstr>Regional Research Project history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Vanraden, Paul - REE-ARS</dc:creator>
  <cp:lastModifiedBy>Vanraden, Paul - REE-ARS</cp:lastModifiedBy>
  <cp:revision>1</cp:revision>
  <dcterms:created xsi:type="dcterms:W3CDTF">2024-08-08T18:23:47Z</dcterms:created>
  <dcterms:modified xsi:type="dcterms:W3CDTF">2024-10-23T17:53:05Z</dcterms:modified>
</cp:coreProperties>
</file>