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64" r:id="rId3"/>
    <p:sldId id="265" r:id="rId4"/>
    <p:sldId id="268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B1E85-D74B-4144-8621-041DE804A523}" v="540" dt="2024-10-23T17:43:06.2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raden, Paul - REE-ARS" userId="91602886-fe7f-4860-9714-56e67139aa92" providerId="ADAL" clId="{D78B1E85-D74B-4144-8621-041DE804A523}"/>
    <pc:docChg chg="undo custSel addSld delSld modSld sldOrd delMainMaster">
      <pc:chgData name="Vanraden, Paul - REE-ARS" userId="91602886-fe7f-4860-9714-56e67139aa92" providerId="ADAL" clId="{D78B1E85-D74B-4144-8621-041DE804A523}" dt="2024-10-23T17:43:06.282" v="3051" actId="255"/>
      <pc:docMkLst>
        <pc:docMk/>
      </pc:docMkLst>
      <pc:sldChg chg="addSp delSp modSp mod">
        <pc:chgData name="Vanraden, Paul - REE-ARS" userId="91602886-fe7f-4860-9714-56e67139aa92" providerId="ADAL" clId="{D78B1E85-D74B-4144-8621-041DE804A523}" dt="2024-10-18T15:54:46.246" v="2927" actId="20577"/>
        <pc:sldMkLst>
          <pc:docMk/>
          <pc:sldMk cId="2381260797" sldId="258"/>
        </pc:sldMkLst>
        <pc:spChg chg="mod">
          <ac:chgData name="Vanraden, Paul - REE-ARS" userId="91602886-fe7f-4860-9714-56e67139aa92" providerId="ADAL" clId="{D78B1E85-D74B-4144-8621-041DE804A523}" dt="2024-09-24T18:05:46.942" v="335" actId="20577"/>
          <ac:spMkLst>
            <pc:docMk/>
            <pc:sldMk cId="2381260797" sldId="258"/>
            <ac:spMk id="2" creationId="{0BA4F652-A518-C282-A0AA-36979C201436}"/>
          </ac:spMkLst>
        </pc:spChg>
        <pc:spChg chg="del">
          <ac:chgData name="Vanraden, Paul - REE-ARS" userId="91602886-fe7f-4860-9714-56e67139aa92" providerId="ADAL" clId="{D78B1E85-D74B-4144-8621-041DE804A523}" dt="2024-09-24T17:45:31.685" v="0" actId="3680"/>
          <ac:spMkLst>
            <pc:docMk/>
            <pc:sldMk cId="2381260797" sldId="258"/>
            <ac:spMk id="3" creationId="{1D204CC2-BABF-02FC-7D89-2091971356E3}"/>
          </ac:spMkLst>
        </pc:spChg>
        <pc:graphicFrameChg chg="add mod ord modGraphic">
          <ac:chgData name="Vanraden, Paul - REE-ARS" userId="91602886-fe7f-4860-9714-56e67139aa92" providerId="ADAL" clId="{D78B1E85-D74B-4144-8621-041DE804A523}" dt="2024-10-18T15:54:46.246" v="2927" actId="20577"/>
          <ac:graphicFrameMkLst>
            <pc:docMk/>
            <pc:sldMk cId="2381260797" sldId="258"/>
            <ac:graphicFrameMk id="4" creationId="{E5BD9F34-D5D8-AB1E-E39A-19205D8905F3}"/>
          </ac:graphicFrameMkLst>
        </pc:graphicFrameChg>
      </pc:sldChg>
      <pc:sldChg chg="modSp mod">
        <pc:chgData name="Vanraden, Paul - REE-ARS" userId="91602886-fe7f-4860-9714-56e67139aa92" providerId="ADAL" clId="{D78B1E85-D74B-4144-8621-041DE804A523}" dt="2024-10-18T17:48:06.315" v="3042" actId="20577"/>
        <pc:sldMkLst>
          <pc:docMk/>
          <pc:sldMk cId="1110656063" sldId="259"/>
        </pc:sldMkLst>
        <pc:graphicFrameChg chg="mod modGraphic">
          <ac:chgData name="Vanraden, Paul - REE-ARS" userId="91602886-fe7f-4860-9714-56e67139aa92" providerId="ADAL" clId="{D78B1E85-D74B-4144-8621-041DE804A523}" dt="2024-10-18T17:48:06.315" v="3042" actId="20577"/>
          <ac:graphicFrameMkLst>
            <pc:docMk/>
            <pc:sldMk cId="1110656063" sldId="259"/>
            <ac:graphicFrameMk id="4" creationId="{E5BD9F34-D5D8-AB1E-E39A-19205D8905F3}"/>
          </ac:graphicFrameMkLst>
        </pc:graphicFrameChg>
      </pc:sldChg>
      <pc:sldChg chg="modSp mod">
        <pc:chgData name="Vanraden, Paul - REE-ARS" userId="91602886-fe7f-4860-9714-56e67139aa92" providerId="ADAL" clId="{D78B1E85-D74B-4144-8621-041DE804A523}" dt="2024-10-03T18:25:58.345" v="2221" actId="207"/>
        <pc:sldMkLst>
          <pc:docMk/>
          <pc:sldMk cId="606512756" sldId="260"/>
        </pc:sldMkLst>
        <pc:spChg chg="mod">
          <ac:chgData name="Vanraden, Paul - REE-ARS" userId="91602886-fe7f-4860-9714-56e67139aa92" providerId="ADAL" clId="{D78B1E85-D74B-4144-8621-041DE804A523}" dt="2024-09-25T12:45:15.722" v="637" actId="20577"/>
          <ac:spMkLst>
            <pc:docMk/>
            <pc:sldMk cId="606512756" sldId="260"/>
            <ac:spMk id="2" creationId="{60237025-D697-CD9A-EF58-8716D8F1A57E}"/>
          </ac:spMkLst>
        </pc:spChg>
        <pc:spChg chg="mod">
          <ac:chgData name="Vanraden, Paul - REE-ARS" userId="91602886-fe7f-4860-9714-56e67139aa92" providerId="ADAL" clId="{D78B1E85-D74B-4144-8621-041DE804A523}" dt="2024-10-03T18:25:58.345" v="2221" actId="207"/>
          <ac:spMkLst>
            <pc:docMk/>
            <pc:sldMk cId="606512756" sldId="260"/>
            <ac:spMk id="3" creationId="{040B7C1B-CBCE-562A-8BB0-57394D0025AC}"/>
          </ac:spMkLst>
        </pc:spChg>
      </pc:sldChg>
      <pc:sldChg chg="addSp delSp modSp new mod modClrScheme chgLayout">
        <pc:chgData name="Vanraden, Paul - REE-ARS" userId="91602886-fe7f-4860-9714-56e67139aa92" providerId="ADAL" clId="{D78B1E85-D74B-4144-8621-041DE804A523}" dt="2024-10-17T18:21:18.306" v="2890" actId="20577"/>
        <pc:sldMkLst>
          <pc:docMk/>
          <pc:sldMk cId="1898579784" sldId="261"/>
        </pc:sldMkLst>
        <pc:spChg chg="mod ord">
          <ac:chgData name="Vanraden, Paul - REE-ARS" userId="91602886-fe7f-4860-9714-56e67139aa92" providerId="ADAL" clId="{D78B1E85-D74B-4144-8621-041DE804A523}" dt="2024-09-25T12:46:47.692" v="680" actId="700"/>
          <ac:spMkLst>
            <pc:docMk/>
            <pc:sldMk cId="1898579784" sldId="261"/>
            <ac:spMk id="2" creationId="{5714BCDE-C086-374B-A727-5C243453329C}"/>
          </ac:spMkLst>
        </pc:spChg>
        <pc:spChg chg="del mod ord">
          <ac:chgData name="Vanraden, Paul - REE-ARS" userId="91602886-fe7f-4860-9714-56e67139aa92" providerId="ADAL" clId="{D78B1E85-D74B-4144-8621-041DE804A523}" dt="2024-09-25T12:46:47.692" v="680" actId="700"/>
          <ac:spMkLst>
            <pc:docMk/>
            <pc:sldMk cId="1898579784" sldId="261"/>
            <ac:spMk id="3" creationId="{0254C953-59E6-CDAC-DCF6-476C8BBA649D}"/>
          </ac:spMkLst>
        </pc:spChg>
        <pc:spChg chg="add mod ord">
          <ac:chgData name="Vanraden, Paul - REE-ARS" userId="91602886-fe7f-4860-9714-56e67139aa92" providerId="ADAL" clId="{D78B1E85-D74B-4144-8621-041DE804A523}" dt="2024-09-30T14:48:45.492" v="1642" actId="20577"/>
          <ac:spMkLst>
            <pc:docMk/>
            <pc:sldMk cId="1898579784" sldId="261"/>
            <ac:spMk id="4" creationId="{5554354B-72C0-F61D-0C25-BC228368BA7D}"/>
          </ac:spMkLst>
        </pc:spChg>
        <pc:spChg chg="add del mod ord">
          <ac:chgData name="Vanraden, Paul - REE-ARS" userId="91602886-fe7f-4860-9714-56e67139aa92" providerId="ADAL" clId="{D78B1E85-D74B-4144-8621-041DE804A523}" dt="2024-09-25T13:12:55.661" v="1051" actId="3680"/>
          <ac:spMkLst>
            <pc:docMk/>
            <pc:sldMk cId="1898579784" sldId="261"/>
            <ac:spMk id="5" creationId="{1C04CE72-5E42-2DC4-6A30-82E4D912BDC7}"/>
          </ac:spMkLst>
        </pc:spChg>
        <pc:graphicFrameChg chg="add mod ord modGraphic">
          <ac:chgData name="Vanraden, Paul - REE-ARS" userId="91602886-fe7f-4860-9714-56e67139aa92" providerId="ADAL" clId="{D78B1E85-D74B-4144-8621-041DE804A523}" dt="2024-10-17T18:21:18.306" v="2890" actId="20577"/>
          <ac:graphicFrameMkLst>
            <pc:docMk/>
            <pc:sldMk cId="1898579784" sldId="261"/>
            <ac:graphicFrameMk id="6" creationId="{25D457E4-6D84-3F73-DB29-83708ACA2292}"/>
          </ac:graphicFrameMkLst>
        </pc:graphicFrameChg>
      </pc:sldChg>
      <pc:sldChg chg="addSp delSp modSp new del mod">
        <pc:chgData name="Vanraden, Paul - REE-ARS" userId="91602886-fe7f-4860-9714-56e67139aa92" providerId="ADAL" clId="{D78B1E85-D74B-4144-8621-041DE804A523}" dt="2024-09-30T15:37:51.590" v="1661" actId="47"/>
        <pc:sldMkLst>
          <pc:docMk/>
          <pc:sldMk cId="442848214" sldId="262"/>
        </pc:sldMkLst>
        <pc:spChg chg="mod">
          <ac:chgData name="Vanraden, Paul - REE-ARS" userId="91602886-fe7f-4860-9714-56e67139aa92" providerId="ADAL" clId="{D78B1E85-D74B-4144-8621-041DE804A523}" dt="2024-09-27T18:15:42.987" v="1580" actId="20577"/>
          <ac:spMkLst>
            <pc:docMk/>
            <pc:sldMk cId="442848214" sldId="262"/>
            <ac:spMk id="2" creationId="{E12B1A12-BD27-71BD-8E31-4607BC6CA90A}"/>
          </ac:spMkLst>
        </pc:spChg>
        <pc:spChg chg="del">
          <ac:chgData name="Vanraden, Paul - REE-ARS" userId="91602886-fe7f-4860-9714-56e67139aa92" providerId="ADAL" clId="{D78B1E85-D74B-4144-8621-041DE804A523}" dt="2024-09-27T17:25:08.557" v="1179" actId="3680"/>
          <ac:spMkLst>
            <pc:docMk/>
            <pc:sldMk cId="442848214" sldId="262"/>
            <ac:spMk id="3" creationId="{1D4D6859-85BB-01B0-BC1E-03D61FC9440A}"/>
          </ac:spMkLst>
        </pc:spChg>
        <pc:spChg chg="del">
          <ac:chgData name="Vanraden, Paul - REE-ARS" userId="91602886-fe7f-4860-9714-56e67139aa92" providerId="ADAL" clId="{D78B1E85-D74B-4144-8621-041DE804A523}" dt="2024-09-27T17:27:38.964" v="1219" actId="3680"/>
          <ac:spMkLst>
            <pc:docMk/>
            <pc:sldMk cId="442848214" sldId="262"/>
            <ac:spMk id="4" creationId="{C8757D3D-3356-95E1-05E1-987553631F54}"/>
          </ac:spMkLst>
        </pc:spChg>
        <pc:graphicFrameChg chg="add mod ord modGraphic">
          <ac:chgData name="Vanraden, Paul - REE-ARS" userId="91602886-fe7f-4860-9714-56e67139aa92" providerId="ADAL" clId="{D78B1E85-D74B-4144-8621-041DE804A523}" dt="2024-09-27T18:12:00.411" v="1517" actId="20577"/>
          <ac:graphicFrameMkLst>
            <pc:docMk/>
            <pc:sldMk cId="442848214" sldId="262"/>
            <ac:graphicFrameMk id="5" creationId="{80FD88F9-A823-2C21-8B4A-74E5BE9EDDD7}"/>
          </ac:graphicFrameMkLst>
        </pc:graphicFrameChg>
        <pc:graphicFrameChg chg="add mod ord modGraphic">
          <ac:chgData name="Vanraden, Paul - REE-ARS" userId="91602886-fe7f-4860-9714-56e67139aa92" providerId="ADAL" clId="{D78B1E85-D74B-4144-8621-041DE804A523}" dt="2024-09-27T18:21:05.839" v="1586" actId="20577"/>
          <ac:graphicFrameMkLst>
            <pc:docMk/>
            <pc:sldMk cId="442848214" sldId="262"/>
            <ac:graphicFrameMk id="6" creationId="{2CDD0793-1137-45C9-9380-DB8AE8BC356C}"/>
          </ac:graphicFrameMkLst>
        </pc:graphicFrameChg>
      </pc:sldChg>
      <pc:sldChg chg="addSp delSp modSp new mod ord">
        <pc:chgData name="Vanraden, Paul - REE-ARS" userId="91602886-fe7f-4860-9714-56e67139aa92" providerId="ADAL" clId="{D78B1E85-D74B-4144-8621-041DE804A523}" dt="2024-10-18T17:47:39.813" v="3022" actId="2165"/>
        <pc:sldMkLst>
          <pc:docMk/>
          <pc:sldMk cId="4289965401" sldId="262"/>
        </pc:sldMkLst>
        <pc:spChg chg="mod">
          <ac:chgData name="Vanraden, Paul - REE-ARS" userId="91602886-fe7f-4860-9714-56e67139aa92" providerId="ADAL" clId="{D78B1E85-D74B-4144-8621-041DE804A523}" dt="2024-10-02T18:49:33.649" v="1697" actId="20577"/>
          <ac:spMkLst>
            <pc:docMk/>
            <pc:sldMk cId="4289965401" sldId="262"/>
            <ac:spMk id="2" creationId="{6ECDCF9E-AD93-0250-1842-2DB2D8AC2BEE}"/>
          </ac:spMkLst>
        </pc:spChg>
        <pc:spChg chg="mod">
          <ac:chgData name="Vanraden, Paul - REE-ARS" userId="91602886-fe7f-4860-9714-56e67139aa92" providerId="ADAL" clId="{D78B1E85-D74B-4144-8621-041DE804A523}" dt="2024-10-03T18:27:19.321" v="2224" actId="207"/>
          <ac:spMkLst>
            <pc:docMk/>
            <pc:sldMk cId="4289965401" sldId="262"/>
            <ac:spMk id="3" creationId="{575C7EFB-850A-78BB-E4F6-8000D906A86F}"/>
          </ac:spMkLst>
        </pc:spChg>
        <pc:spChg chg="del">
          <ac:chgData name="Vanraden, Paul - REE-ARS" userId="91602886-fe7f-4860-9714-56e67139aa92" providerId="ADAL" clId="{D78B1E85-D74B-4144-8621-041DE804A523}" dt="2024-10-02T18:49:57.813" v="1698" actId="3680"/>
          <ac:spMkLst>
            <pc:docMk/>
            <pc:sldMk cId="4289965401" sldId="262"/>
            <ac:spMk id="4" creationId="{CD97265B-9128-4A11-AB40-3EBB9F5EBD90}"/>
          </ac:spMkLst>
        </pc:spChg>
        <pc:graphicFrameChg chg="add mod ord modGraphic">
          <ac:chgData name="Vanraden, Paul - REE-ARS" userId="91602886-fe7f-4860-9714-56e67139aa92" providerId="ADAL" clId="{D78B1E85-D74B-4144-8621-041DE804A523}" dt="2024-10-18T17:47:39.813" v="3022" actId="2165"/>
          <ac:graphicFrameMkLst>
            <pc:docMk/>
            <pc:sldMk cId="4289965401" sldId="262"/>
            <ac:graphicFrameMk id="5" creationId="{4EA0C4E2-A3D0-72C2-9E3B-0FF0C98583BE}"/>
          </ac:graphicFrameMkLst>
        </pc:graphicFrameChg>
      </pc:sldChg>
      <pc:sldChg chg="modSp new del mod">
        <pc:chgData name="Vanraden, Paul - REE-ARS" userId="91602886-fe7f-4860-9714-56e67139aa92" providerId="ADAL" clId="{D78B1E85-D74B-4144-8621-041DE804A523}" dt="2024-09-30T15:31:36.426" v="1660" actId="47"/>
        <pc:sldMkLst>
          <pc:docMk/>
          <pc:sldMk cId="179585453" sldId="263"/>
        </pc:sldMkLst>
        <pc:spChg chg="mod">
          <ac:chgData name="Vanraden, Paul - REE-ARS" userId="91602886-fe7f-4860-9714-56e67139aa92" providerId="ADAL" clId="{D78B1E85-D74B-4144-8621-041DE804A523}" dt="2024-09-27T20:58:07.221" v="1619" actId="20577"/>
          <ac:spMkLst>
            <pc:docMk/>
            <pc:sldMk cId="179585453" sldId="263"/>
            <ac:spMk id="2" creationId="{20DF41BD-E561-CEA6-0C7C-146C6EDE3586}"/>
          </ac:spMkLst>
        </pc:spChg>
      </pc:sldChg>
      <pc:sldChg chg="addSp delSp modSp new del mod ord">
        <pc:chgData name="Vanraden, Paul - REE-ARS" userId="91602886-fe7f-4860-9714-56e67139aa92" providerId="ADAL" clId="{D78B1E85-D74B-4144-8621-041DE804A523}" dt="2024-10-23T15:50:26.372" v="3044" actId="2696"/>
        <pc:sldMkLst>
          <pc:docMk/>
          <pc:sldMk cId="2388114371" sldId="263"/>
        </pc:sldMkLst>
        <pc:spChg chg="mod">
          <ac:chgData name="Vanraden, Paul - REE-ARS" userId="91602886-fe7f-4860-9714-56e67139aa92" providerId="ADAL" clId="{D78B1E85-D74B-4144-8621-041DE804A523}" dt="2024-10-03T17:13:42.614" v="2084" actId="20577"/>
          <ac:spMkLst>
            <pc:docMk/>
            <pc:sldMk cId="2388114371" sldId="263"/>
            <ac:spMk id="2" creationId="{189B5098-B868-19D6-1D1E-C962E5254598}"/>
          </ac:spMkLst>
        </pc:spChg>
        <pc:spChg chg="del">
          <ac:chgData name="Vanraden, Paul - REE-ARS" userId="91602886-fe7f-4860-9714-56e67139aa92" providerId="ADAL" clId="{D78B1E85-D74B-4144-8621-041DE804A523}" dt="2024-10-03T17:06:51.599" v="2038" actId="1957"/>
          <ac:spMkLst>
            <pc:docMk/>
            <pc:sldMk cId="2388114371" sldId="263"/>
            <ac:spMk id="3" creationId="{72CC90E5-2252-3D38-21BC-E4FB32A8F9A8}"/>
          </ac:spMkLst>
        </pc:spChg>
        <pc:graphicFrameChg chg="add mod">
          <ac:chgData name="Vanraden, Paul - REE-ARS" userId="91602886-fe7f-4860-9714-56e67139aa92" providerId="ADAL" clId="{D78B1E85-D74B-4144-8621-041DE804A523}" dt="2024-10-03T17:26:08.945" v="2170" actId="20577"/>
          <ac:graphicFrameMkLst>
            <pc:docMk/>
            <pc:sldMk cId="2388114371" sldId="263"/>
            <ac:graphicFrameMk id="6" creationId="{7D077E7A-580D-4D59-B9BC-20211B62B3C0}"/>
          </ac:graphicFrameMkLst>
        </pc:graphicFrameChg>
        <pc:cxnChg chg="add mod">
          <ac:chgData name="Vanraden, Paul - REE-ARS" userId="91602886-fe7f-4860-9714-56e67139aa92" providerId="ADAL" clId="{D78B1E85-D74B-4144-8621-041DE804A523}" dt="2024-10-03T18:12:41.240" v="2178" actId="17032"/>
          <ac:cxnSpMkLst>
            <pc:docMk/>
            <pc:sldMk cId="2388114371" sldId="263"/>
            <ac:cxnSpMk id="8" creationId="{4236F6D0-B870-19BB-82D6-6D6BB794EDEC}"/>
          </ac:cxnSpMkLst>
        </pc:cxnChg>
      </pc:sldChg>
      <pc:sldChg chg="addSp delSp modSp new mod">
        <pc:chgData name="Vanraden, Paul - REE-ARS" userId="91602886-fe7f-4860-9714-56e67139aa92" providerId="ADAL" clId="{D78B1E85-D74B-4144-8621-041DE804A523}" dt="2024-10-23T17:36:33.410" v="3046" actId="27918"/>
        <pc:sldMkLst>
          <pc:docMk/>
          <pc:sldMk cId="204675992" sldId="264"/>
        </pc:sldMkLst>
        <pc:spChg chg="mod">
          <ac:chgData name="Vanraden, Paul - REE-ARS" userId="91602886-fe7f-4860-9714-56e67139aa92" providerId="ADAL" clId="{D78B1E85-D74B-4144-8621-041DE804A523}" dt="2024-10-04T19:13:48.390" v="2277" actId="20577"/>
          <ac:spMkLst>
            <pc:docMk/>
            <pc:sldMk cId="204675992" sldId="264"/>
            <ac:spMk id="2" creationId="{A8246AD7-8883-880A-DC34-4B11D854DEDC}"/>
          </ac:spMkLst>
        </pc:spChg>
        <pc:spChg chg="del">
          <ac:chgData name="Vanraden, Paul - REE-ARS" userId="91602886-fe7f-4860-9714-56e67139aa92" providerId="ADAL" clId="{D78B1E85-D74B-4144-8621-041DE804A523}" dt="2024-10-04T19:09:45.665" v="2227" actId="1957"/>
          <ac:spMkLst>
            <pc:docMk/>
            <pc:sldMk cId="204675992" sldId="264"/>
            <ac:spMk id="3" creationId="{58CEC0EF-0A6D-B80F-BB86-1EA0B679308D}"/>
          </ac:spMkLst>
        </pc:spChg>
        <pc:graphicFrameChg chg="add mod">
          <ac:chgData name="Vanraden, Paul - REE-ARS" userId="91602886-fe7f-4860-9714-56e67139aa92" providerId="ADAL" clId="{D78B1E85-D74B-4144-8621-041DE804A523}" dt="2024-10-23T17:36:31.629" v="3045"/>
          <ac:graphicFrameMkLst>
            <pc:docMk/>
            <pc:sldMk cId="204675992" sldId="264"/>
            <ac:graphicFrameMk id="6" creationId="{576EAB2C-FC70-7E80-E9C0-69881BB1B44A}"/>
          </ac:graphicFrameMkLst>
        </pc:graphicFrameChg>
        <pc:cxnChg chg="add mod">
          <ac:chgData name="Vanraden, Paul - REE-ARS" userId="91602886-fe7f-4860-9714-56e67139aa92" providerId="ADAL" clId="{D78B1E85-D74B-4144-8621-041DE804A523}" dt="2024-10-04T19:27:42.686" v="2374" actId="13822"/>
          <ac:cxnSpMkLst>
            <pc:docMk/>
            <pc:sldMk cId="204675992" sldId="264"/>
            <ac:cxnSpMk id="8" creationId="{9329A1D4-A689-172B-B2E6-A96C0895EF9D}"/>
          </ac:cxnSpMkLst>
        </pc:cxnChg>
        <pc:cxnChg chg="add mod">
          <ac:chgData name="Vanraden, Paul - REE-ARS" userId="91602886-fe7f-4860-9714-56e67139aa92" providerId="ADAL" clId="{D78B1E85-D74B-4144-8621-041DE804A523}" dt="2024-10-04T19:28:36.115" v="2376" actId="13822"/>
          <ac:cxnSpMkLst>
            <pc:docMk/>
            <pc:sldMk cId="204675992" sldId="264"/>
            <ac:cxnSpMk id="10" creationId="{20A434FA-EDBE-44DA-F796-54990DE0544C}"/>
          </ac:cxnSpMkLst>
        </pc:cxnChg>
        <pc:cxnChg chg="add mod">
          <ac:chgData name="Vanraden, Paul - REE-ARS" userId="91602886-fe7f-4860-9714-56e67139aa92" providerId="ADAL" clId="{D78B1E85-D74B-4144-8621-041DE804A523}" dt="2024-10-04T19:34:47.452" v="2390" actId="17032"/>
          <ac:cxnSpMkLst>
            <pc:docMk/>
            <pc:sldMk cId="204675992" sldId="264"/>
            <ac:cxnSpMk id="11" creationId="{3F5B534A-A677-4533-0F0B-F8439E439772}"/>
          </ac:cxnSpMkLst>
        </pc:cxnChg>
        <pc:cxnChg chg="add mod">
          <ac:chgData name="Vanraden, Paul - REE-ARS" userId="91602886-fe7f-4860-9714-56e67139aa92" providerId="ADAL" clId="{D78B1E85-D74B-4144-8621-041DE804A523}" dt="2024-10-04T19:35:07.895" v="2391" actId="17032"/>
          <ac:cxnSpMkLst>
            <pc:docMk/>
            <pc:sldMk cId="204675992" sldId="264"/>
            <ac:cxnSpMk id="12" creationId="{404099B0-8B87-266E-2A05-C6A5463F946D}"/>
          </ac:cxnSpMkLst>
        </pc:cxnChg>
        <pc:cxnChg chg="add mod">
          <ac:chgData name="Vanraden, Paul - REE-ARS" userId="91602886-fe7f-4860-9714-56e67139aa92" providerId="ADAL" clId="{D78B1E85-D74B-4144-8621-041DE804A523}" dt="2024-10-04T19:34:17.360" v="2389" actId="17032"/>
          <ac:cxnSpMkLst>
            <pc:docMk/>
            <pc:sldMk cId="204675992" sldId="264"/>
            <ac:cxnSpMk id="13" creationId="{95CA6A66-D04D-5B2E-E883-7A1D3276893D}"/>
          </ac:cxnSpMkLst>
        </pc:cxnChg>
        <pc:cxnChg chg="add mod">
          <ac:chgData name="Vanraden, Paul - REE-ARS" userId="91602886-fe7f-4860-9714-56e67139aa92" providerId="ADAL" clId="{D78B1E85-D74B-4144-8621-041DE804A523}" dt="2024-10-04T19:34:05.062" v="2388" actId="17032"/>
          <ac:cxnSpMkLst>
            <pc:docMk/>
            <pc:sldMk cId="204675992" sldId="264"/>
            <ac:cxnSpMk id="14" creationId="{B3E96983-15E7-176B-70F8-85A22A2560B5}"/>
          </ac:cxnSpMkLst>
        </pc:cxnChg>
        <pc:cxnChg chg="add mod">
          <ac:chgData name="Vanraden, Paul - REE-ARS" userId="91602886-fe7f-4860-9714-56e67139aa92" providerId="ADAL" clId="{D78B1E85-D74B-4144-8621-041DE804A523}" dt="2024-10-04T19:33:55.466" v="2387" actId="17032"/>
          <ac:cxnSpMkLst>
            <pc:docMk/>
            <pc:sldMk cId="204675992" sldId="264"/>
            <ac:cxnSpMk id="15" creationId="{5C92A483-2AFB-6883-82EC-B14D9B24BCE2}"/>
          </ac:cxnSpMkLst>
        </pc:cxnChg>
        <pc:cxnChg chg="add mod">
          <ac:chgData name="Vanraden, Paul - REE-ARS" userId="91602886-fe7f-4860-9714-56e67139aa92" providerId="ADAL" clId="{D78B1E85-D74B-4144-8621-041DE804A523}" dt="2024-10-04T19:36:49.218" v="2397" actId="1076"/>
          <ac:cxnSpMkLst>
            <pc:docMk/>
            <pc:sldMk cId="204675992" sldId="264"/>
            <ac:cxnSpMk id="16" creationId="{491A1EEA-CE6B-2C40-AD9D-CDF2353A273A}"/>
          </ac:cxnSpMkLst>
        </pc:cxnChg>
      </pc:sldChg>
      <pc:sldChg chg="addSp delSp modSp new mod">
        <pc:chgData name="Vanraden, Paul - REE-ARS" userId="91602886-fe7f-4860-9714-56e67139aa92" providerId="ADAL" clId="{D78B1E85-D74B-4144-8621-041DE804A523}" dt="2024-10-07T21:06:42.698" v="2659" actId="14100"/>
        <pc:sldMkLst>
          <pc:docMk/>
          <pc:sldMk cId="2717029555" sldId="265"/>
        </pc:sldMkLst>
        <pc:spChg chg="mod">
          <ac:chgData name="Vanraden, Paul - REE-ARS" userId="91602886-fe7f-4860-9714-56e67139aa92" providerId="ADAL" clId="{D78B1E85-D74B-4144-8621-041DE804A523}" dt="2024-10-07T17:52:18.604" v="2651" actId="207"/>
          <ac:spMkLst>
            <pc:docMk/>
            <pc:sldMk cId="2717029555" sldId="265"/>
            <ac:spMk id="2" creationId="{81C63555-8196-E0C1-1EE6-9523A8CD0B79}"/>
          </ac:spMkLst>
        </pc:spChg>
        <pc:spChg chg="del">
          <ac:chgData name="Vanraden, Paul - REE-ARS" userId="91602886-fe7f-4860-9714-56e67139aa92" providerId="ADAL" clId="{D78B1E85-D74B-4144-8621-041DE804A523}" dt="2024-10-07T16:56:48.328" v="2403" actId="1957"/>
          <ac:spMkLst>
            <pc:docMk/>
            <pc:sldMk cId="2717029555" sldId="265"/>
            <ac:spMk id="3" creationId="{C732FF57-993E-AD26-4E51-3A690E14BB7A}"/>
          </ac:spMkLst>
        </pc:spChg>
        <pc:graphicFrameChg chg="add mod">
          <ac:chgData name="Vanraden, Paul - REE-ARS" userId="91602886-fe7f-4860-9714-56e67139aa92" providerId="ADAL" clId="{D78B1E85-D74B-4144-8621-041DE804A523}" dt="2024-10-07T17:30:48.041" v="2606" actId="692"/>
          <ac:graphicFrameMkLst>
            <pc:docMk/>
            <pc:sldMk cId="2717029555" sldId="265"/>
            <ac:graphicFrameMk id="6" creationId="{99B95046-27BF-421D-2055-34079A310CFE}"/>
          </ac:graphicFrameMkLst>
        </pc:graphicFrameChg>
        <pc:cxnChg chg="add mod">
          <ac:chgData name="Vanraden, Paul - REE-ARS" userId="91602886-fe7f-4860-9714-56e67139aa92" providerId="ADAL" clId="{D78B1E85-D74B-4144-8621-041DE804A523}" dt="2024-10-07T17:53:48.981" v="2655" actId="14100"/>
          <ac:cxnSpMkLst>
            <pc:docMk/>
            <pc:sldMk cId="2717029555" sldId="265"/>
            <ac:cxnSpMk id="8" creationId="{DB0565F5-3858-3A99-53FE-D5CFD80BB788}"/>
          </ac:cxnSpMkLst>
        </pc:cxnChg>
        <pc:cxnChg chg="add mod">
          <ac:chgData name="Vanraden, Paul - REE-ARS" userId="91602886-fe7f-4860-9714-56e67139aa92" providerId="ADAL" clId="{D78B1E85-D74B-4144-8621-041DE804A523}" dt="2024-10-07T21:06:42.698" v="2659" actId="14100"/>
          <ac:cxnSpMkLst>
            <pc:docMk/>
            <pc:sldMk cId="2717029555" sldId="265"/>
            <ac:cxnSpMk id="13" creationId="{BD0DC273-630D-0CB5-D575-B89C280C329D}"/>
          </ac:cxnSpMkLst>
        </pc:cxnChg>
      </pc:sldChg>
      <pc:sldChg chg="modSp del mod ord">
        <pc:chgData name="Vanraden, Paul - REE-ARS" userId="91602886-fe7f-4860-9714-56e67139aa92" providerId="ADAL" clId="{D78B1E85-D74B-4144-8621-041DE804A523}" dt="2024-10-23T15:48:10.853" v="3043" actId="2696"/>
        <pc:sldMkLst>
          <pc:docMk/>
          <pc:sldMk cId="442848214" sldId="266"/>
        </pc:sldMkLst>
        <pc:spChg chg="mod">
          <ac:chgData name="Vanraden, Paul - REE-ARS" userId="91602886-fe7f-4860-9714-56e67139aa92" providerId="ADAL" clId="{D78B1E85-D74B-4144-8621-041DE804A523}" dt="2024-10-09T13:53:47.587" v="2677" actId="113"/>
          <ac:spMkLst>
            <pc:docMk/>
            <pc:sldMk cId="442848214" sldId="266"/>
            <ac:spMk id="2" creationId="{E12B1A12-BD27-71BD-8E31-4607BC6CA90A}"/>
          </ac:spMkLst>
        </pc:spChg>
        <pc:graphicFrameChg chg="mod modGraphic">
          <ac:chgData name="Vanraden, Paul - REE-ARS" userId="91602886-fe7f-4860-9714-56e67139aa92" providerId="ADAL" clId="{D78B1E85-D74B-4144-8621-041DE804A523}" dt="2024-10-18T17:35:02.388" v="3012" actId="255"/>
          <ac:graphicFrameMkLst>
            <pc:docMk/>
            <pc:sldMk cId="442848214" sldId="266"/>
            <ac:graphicFrameMk id="5" creationId="{80FD88F9-A823-2C21-8B4A-74E5BE9EDDD7}"/>
          </ac:graphicFrameMkLst>
        </pc:graphicFrameChg>
        <pc:graphicFrameChg chg="mod modGraphic">
          <ac:chgData name="Vanraden, Paul - REE-ARS" userId="91602886-fe7f-4860-9714-56e67139aa92" providerId="ADAL" clId="{D78B1E85-D74B-4144-8621-041DE804A523}" dt="2024-10-18T17:36:13.279" v="3019" actId="20577"/>
          <ac:graphicFrameMkLst>
            <pc:docMk/>
            <pc:sldMk cId="442848214" sldId="266"/>
            <ac:graphicFrameMk id="6" creationId="{2CDD0793-1137-45C9-9380-DB8AE8BC356C}"/>
          </ac:graphicFrameMkLst>
        </pc:graphicFrameChg>
      </pc:sldChg>
      <pc:sldChg chg="addSp delSp modSp new del mod">
        <pc:chgData name="Vanraden, Paul - REE-ARS" userId="91602886-fe7f-4860-9714-56e67139aa92" providerId="ADAL" clId="{D78B1E85-D74B-4144-8621-041DE804A523}" dt="2024-10-16T13:04:52.973" v="2841" actId="47"/>
        <pc:sldMkLst>
          <pc:docMk/>
          <pc:sldMk cId="3228052225" sldId="267"/>
        </pc:sldMkLst>
        <pc:spChg chg="del">
          <ac:chgData name="Vanraden, Paul - REE-ARS" userId="91602886-fe7f-4860-9714-56e67139aa92" providerId="ADAL" clId="{D78B1E85-D74B-4144-8621-041DE804A523}" dt="2024-10-10T16:32:54.211" v="2682" actId="1957"/>
          <ac:spMkLst>
            <pc:docMk/>
            <pc:sldMk cId="3228052225" sldId="267"/>
            <ac:spMk id="3" creationId="{22B3BA51-2B6A-8D22-8006-88D6D589E459}"/>
          </ac:spMkLst>
        </pc:spChg>
        <pc:graphicFrameChg chg="add mod">
          <ac:chgData name="Vanraden, Paul - REE-ARS" userId="91602886-fe7f-4860-9714-56e67139aa92" providerId="ADAL" clId="{D78B1E85-D74B-4144-8621-041DE804A523}" dt="2024-10-10T16:32:54.211" v="2682" actId="1957"/>
          <ac:graphicFrameMkLst>
            <pc:docMk/>
            <pc:sldMk cId="3228052225" sldId="267"/>
            <ac:graphicFrameMk id="6" creationId="{6042EB2A-A7DD-EC53-D3C9-C96A3DEB3780}"/>
          </ac:graphicFrameMkLst>
        </pc:graphicFrameChg>
      </pc:sldChg>
      <pc:sldChg chg="addSp modSp mod">
        <pc:chgData name="Vanraden, Paul - REE-ARS" userId="91602886-fe7f-4860-9714-56e67139aa92" providerId="ADAL" clId="{D78B1E85-D74B-4144-8621-041DE804A523}" dt="2024-10-23T17:43:06.282" v="3051" actId="255"/>
        <pc:sldMkLst>
          <pc:docMk/>
          <pc:sldMk cId="3487792859" sldId="268"/>
        </pc:sldMkLst>
        <pc:spChg chg="mod">
          <ac:chgData name="Vanraden, Paul - REE-ARS" userId="91602886-fe7f-4860-9714-56e67139aa92" providerId="ADAL" clId="{D78B1E85-D74B-4144-8621-041DE804A523}" dt="2024-10-16T13:01:57.715" v="2839" actId="20577"/>
          <ac:spMkLst>
            <pc:docMk/>
            <pc:sldMk cId="3487792859" sldId="268"/>
            <ac:spMk id="2" creationId="{7FC7E5F9-F73B-82B4-7850-B143AD000CE9}"/>
          </ac:spMkLst>
        </pc:spChg>
        <pc:graphicFrameChg chg="mod">
          <ac:chgData name="Vanraden, Paul - REE-ARS" userId="91602886-fe7f-4860-9714-56e67139aa92" providerId="ADAL" clId="{D78B1E85-D74B-4144-8621-041DE804A523}" dt="2024-10-23T17:43:06.282" v="3051" actId="255"/>
          <ac:graphicFrameMkLst>
            <pc:docMk/>
            <pc:sldMk cId="3487792859" sldId="268"/>
            <ac:graphicFrameMk id="6" creationId="{6042EB2A-A7DD-EC53-D3C9-C96A3DEB3780}"/>
          </ac:graphicFrameMkLst>
        </pc:graphicFrameChg>
        <pc:cxnChg chg="add mod">
          <ac:chgData name="Vanraden, Paul - REE-ARS" userId="91602886-fe7f-4860-9714-56e67139aa92" providerId="ADAL" clId="{D78B1E85-D74B-4144-8621-041DE804A523}" dt="2024-10-16T13:04:25.925" v="2840" actId="692"/>
          <ac:cxnSpMkLst>
            <pc:docMk/>
            <pc:sldMk cId="3487792859" sldId="268"/>
            <ac:cxnSpMk id="4" creationId="{40354383-F860-7520-6E60-F61747752B2B}"/>
          </ac:cxnSpMkLst>
        </pc:cxnChg>
        <pc:cxnChg chg="add mod">
          <ac:chgData name="Vanraden, Paul - REE-ARS" userId="91602886-fe7f-4860-9714-56e67139aa92" providerId="ADAL" clId="{D78B1E85-D74B-4144-8621-041DE804A523}" dt="2024-10-16T12:57:56.899" v="2828" actId="13822"/>
          <ac:cxnSpMkLst>
            <pc:docMk/>
            <pc:sldMk cId="3487792859" sldId="268"/>
            <ac:cxnSpMk id="9" creationId="{B0896375-7813-6D05-B96B-315666DFA10D}"/>
          </ac:cxnSpMkLst>
        </pc:cxnChg>
      </pc:sldChg>
      <pc:sldChg chg="del">
        <pc:chgData name="Vanraden, Paul - REE-ARS" userId="91602886-fe7f-4860-9714-56e67139aa92" providerId="ADAL" clId="{D78B1E85-D74B-4144-8621-041DE804A523}" dt="2024-09-27T20:30:27.221" v="1588" actId="2696"/>
        <pc:sldMkLst>
          <pc:docMk/>
          <pc:sldMk cId="2556410568" sldId="469"/>
        </pc:sldMkLst>
      </pc:sldChg>
      <pc:sldMasterChg chg="del delSldLayout">
        <pc:chgData name="Vanraden, Paul - REE-ARS" userId="91602886-fe7f-4860-9714-56e67139aa92" providerId="ADAL" clId="{D78B1E85-D74B-4144-8621-041DE804A523}" dt="2024-09-27T20:30:27.221" v="1588" actId="2696"/>
        <pc:sldMasterMkLst>
          <pc:docMk/>
          <pc:sldMasterMk cId="4169686221" sldId="2147483666"/>
        </pc:sldMasterMkLst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172877983" sldId="2147483667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159571822" sldId="2147483668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1579576954" sldId="2147483669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28539852" sldId="2147483670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72042644" sldId="2147483671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630603227" sldId="2147483672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3997812173" sldId="2147483673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189069792" sldId="2147483674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4220443253" sldId="2147483675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080731517" sldId="2147483676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455900561" sldId="2147483677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1324051504" sldId="2147483678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1287508649" sldId="2147483679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456149295" sldId="2147483680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3602524143" sldId="2147483681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653803929" sldId="2147483682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695891287" sldId="2147483683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3503263317" sldId="2147483684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776154655" sldId="2147483685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4072861724" sldId="2147483686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2632909476" sldId="2147483687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1770350938" sldId="2147483688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834180983" sldId="2147483689"/>
          </pc:sldLayoutMkLst>
        </pc:sldLayoutChg>
        <pc:sldLayoutChg chg="del">
          <pc:chgData name="Vanraden, Paul - REE-ARS" userId="91602886-fe7f-4860-9714-56e67139aa92" providerId="ADAL" clId="{D78B1E85-D74B-4144-8621-041DE804A523}" dt="2024-09-27T20:30:27.221" v="1588" actId="2696"/>
          <pc:sldLayoutMkLst>
            <pc:docMk/>
            <pc:sldMasterMk cId="4169686221" sldId="2147483666"/>
            <pc:sldLayoutMk cId="666912644" sldId="2147483690"/>
          </pc:sldLayoutMkLst>
        </pc:sldLayoutChg>
      </pc:sldMasterChg>
    </pc:docChg>
  </pc:docChgLst>
  <pc:docChgLst>
    <pc:chgData name="Vanraden, Paul - REE-ARS" userId="91602886-fe7f-4860-9714-56e67139aa92" providerId="ADAL" clId="{3E19E510-C866-4286-8806-C6EFBCAE9AFA}"/>
    <pc:docChg chg="undo custSel addSld modSld modMainMaster">
      <pc:chgData name="Vanraden, Paul - REE-ARS" userId="91602886-fe7f-4860-9714-56e67139aa92" providerId="ADAL" clId="{3E19E510-C866-4286-8806-C6EFBCAE9AFA}" dt="2024-09-25T02:40:43.864" v="550" actId="20577"/>
      <pc:docMkLst>
        <pc:docMk/>
      </pc:docMkLst>
      <pc:sldChg chg="modSp mod">
        <pc:chgData name="Vanraden, Paul - REE-ARS" userId="91602886-fe7f-4860-9714-56e67139aa92" providerId="ADAL" clId="{3E19E510-C866-4286-8806-C6EFBCAE9AFA}" dt="2024-09-25T02:40:43.864" v="550" actId="20577"/>
        <pc:sldMkLst>
          <pc:docMk/>
          <pc:sldMk cId="0" sldId="257"/>
        </pc:sldMkLst>
        <pc:spChg chg="mod">
          <ac:chgData name="Vanraden, Paul - REE-ARS" userId="91602886-fe7f-4860-9714-56e67139aa92" providerId="ADAL" clId="{3E19E510-C866-4286-8806-C6EFBCAE9AFA}" dt="2024-09-25T02:40:43.864" v="550" actId="20577"/>
          <ac:spMkLst>
            <pc:docMk/>
            <pc:sldMk cId="0" sldId="257"/>
            <ac:spMk id="4" creationId="{00000000-0000-0000-0000-000000000000}"/>
          </ac:spMkLst>
        </pc:spChg>
      </pc:sldChg>
      <pc:sldChg chg="modSp mod">
        <pc:chgData name="Vanraden, Paul - REE-ARS" userId="91602886-fe7f-4860-9714-56e67139aa92" providerId="ADAL" clId="{3E19E510-C866-4286-8806-C6EFBCAE9AFA}" dt="2024-09-25T01:55:12.089" v="207" actId="20577"/>
        <pc:sldMkLst>
          <pc:docMk/>
          <pc:sldMk cId="2381260797" sldId="258"/>
        </pc:sldMkLst>
        <pc:graphicFrameChg chg="modGraphic">
          <ac:chgData name="Vanraden, Paul - REE-ARS" userId="91602886-fe7f-4860-9714-56e67139aa92" providerId="ADAL" clId="{3E19E510-C866-4286-8806-C6EFBCAE9AFA}" dt="2024-09-25T01:55:12.089" v="207" actId="20577"/>
          <ac:graphicFrameMkLst>
            <pc:docMk/>
            <pc:sldMk cId="2381260797" sldId="258"/>
            <ac:graphicFrameMk id="4" creationId="{E5BD9F34-D5D8-AB1E-E39A-19205D8905F3}"/>
          </ac:graphicFrameMkLst>
        </pc:graphicFrameChg>
      </pc:sldChg>
      <pc:sldChg chg="modSp mod">
        <pc:chgData name="Vanraden, Paul - REE-ARS" userId="91602886-fe7f-4860-9714-56e67139aa92" providerId="ADAL" clId="{3E19E510-C866-4286-8806-C6EFBCAE9AFA}" dt="2024-09-25T02:20:11.615" v="346" actId="20577"/>
        <pc:sldMkLst>
          <pc:docMk/>
          <pc:sldMk cId="1110656063" sldId="259"/>
        </pc:sldMkLst>
        <pc:graphicFrameChg chg="mod modGraphic">
          <ac:chgData name="Vanraden, Paul - REE-ARS" userId="91602886-fe7f-4860-9714-56e67139aa92" providerId="ADAL" clId="{3E19E510-C866-4286-8806-C6EFBCAE9AFA}" dt="2024-09-25T02:20:11.615" v="346" actId="20577"/>
          <ac:graphicFrameMkLst>
            <pc:docMk/>
            <pc:sldMk cId="1110656063" sldId="259"/>
            <ac:graphicFrameMk id="4" creationId="{E5BD9F34-D5D8-AB1E-E39A-19205D8905F3}"/>
          </ac:graphicFrameMkLst>
        </pc:graphicFrameChg>
      </pc:sldChg>
      <pc:sldChg chg="modSp new mod">
        <pc:chgData name="Vanraden, Paul - REE-ARS" userId="91602886-fe7f-4860-9714-56e67139aa92" providerId="ADAL" clId="{3E19E510-C866-4286-8806-C6EFBCAE9AFA}" dt="2024-09-25T02:34:32.828" v="532" actId="20577"/>
        <pc:sldMkLst>
          <pc:docMk/>
          <pc:sldMk cId="606512756" sldId="260"/>
        </pc:sldMkLst>
        <pc:spChg chg="mod">
          <ac:chgData name="Vanraden, Paul - REE-ARS" userId="91602886-fe7f-4860-9714-56e67139aa92" providerId="ADAL" clId="{3E19E510-C866-4286-8806-C6EFBCAE9AFA}" dt="2024-09-25T02:33:43.804" v="467" actId="20577"/>
          <ac:spMkLst>
            <pc:docMk/>
            <pc:sldMk cId="606512756" sldId="260"/>
            <ac:spMk id="2" creationId="{60237025-D697-CD9A-EF58-8716D8F1A57E}"/>
          </ac:spMkLst>
        </pc:spChg>
        <pc:spChg chg="mod">
          <ac:chgData name="Vanraden, Paul - REE-ARS" userId="91602886-fe7f-4860-9714-56e67139aa92" providerId="ADAL" clId="{3E19E510-C866-4286-8806-C6EFBCAE9AFA}" dt="2024-09-25T02:34:32.828" v="532" actId="20577"/>
          <ac:spMkLst>
            <pc:docMk/>
            <pc:sldMk cId="606512756" sldId="260"/>
            <ac:spMk id="3" creationId="{040B7C1B-CBCE-562A-8BB0-57394D0025AC}"/>
          </ac:spMkLst>
        </pc:spChg>
      </pc:sldChg>
      <pc:sldMasterChg chg="modSp mod">
        <pc:chgData name="Vanraden, Paul - REE-ARS" userId="91602886-fe7f-4860-9714-56e67139aa92" providerId="ADAL" clId="{3E19E510-C866-4286-8806-C6EFBCAE9AFA}" dt="2024-09-25T02:32:08.633" v="445" actId="20577"/>
        <pc:sldMasterMkLst>
          <pc:docMk/>
          <pc:sldMasterMk cId="2474733775" sldId="2147483660"/>
        </pc:sldMasterMkLst>
        <pc:spChg chg="mod">
          <ac:chgData name="Vanraden, Paul - REE-ARS" userId="91602886-fe7f-4860-9714-56e67139aa92" providerId="ADAL" clId="{3E19E510-C866-4286-8806-C6EFBCAE9AFA}" dt="2024-09-25T02:32:08.633" v="445" actId="20577"/>
          <ac:spMkLst>
            <pc:docMk/>
            <pc:sldMasterMk cId="2474733775" sldId="2147483660"/>
            <ac:spMk id="13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Cumulative expenses and incomes (profit) over life of cow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Profit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Sheet1!$A$2:$A$122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35</c:v>
                </c:pt>
                <c:pt idx="38">
                  <c:v>36</c:v>
                </c:pt>
                <c:pt idx="39">
                  <c:v>37</c:v>
                </c:pt>
                <c:pt idx="40">
                  <c:v>38</c:v>
                </c:pt>
                <c:pt idx="41">
                  <c:v>39</c:v>
                </c:pt>
                <c:pt idx="42">
                  <c:v>40</c:v>
                </c:pt>
                <c:pt idx="43">
                  <c:v>41</c:v>
                </c:pt>
                <c:pt idx="44">
                  <c:v>42</c:v>
                </c:pt>
                <c:pt idx="45">
                  <c:v>43</c:v>
                </c:pt>
                <c:pt idx="46">
                  <c:v>44</c:v>
                </c:pt>
                <c:pt idx="47">
                  <c:v>45</c:v>
                </c:pt>
                <c:pt idx="48">
                  <c:v>46</c:v>
                </c:pt>
                <c:pt idx="49">
                  <c:v>47</c:v>
                </c:pt>
                <c:pt idx="50">
                  <c:v>48</c:v>
                </c:pt>
                <c:pt idx="51">
                  <c:v>48</c:v>
                </c:pt>
                <c:pt idx="52">
                  <c:v>49</c:v>
                </c:pt>
                <c:pt idx="53">
                  <c:v>50</c:v>
                </c:pt>
                <c:pt idx="54">
                  <c:v>51</c:v>
                </c:pt>
                <c:pt idx="55">
                  <c:v>52</c:v>
                </c:pt>
                <c:pt idx="56">
                  <c:v>53</c:v>
                </c:pt>
                <c:pt idx="57">
                  <c:v>54</c:v>
                </c:pt>
                <c:pt idx="58">
                  <c:v>55</c:v>
                </c:pt>
                <c:pt idx="59">
                  <c:v>56</c:v>
                </c:pt>
                <c:pt idx="60">
                  <c:v>57</c:v>
                </c:pt>
                <c:pt idx="61">
                  <c:v>58</c:v>
                </c:pt>
                <c:pt idx="62">
                  <c:v>59</c:v>
                </c:pt>
                <c:pt idx="63">
                  <c:v>60</c:v>
                </c:pt>
                <c:pt idx="64">
                  <c:v>61</c:v>
                </c:pt>
                <c:pt idx="65">
                  <c:v>61</c:v>
                </c:pt>
                <c:pt idx="66">
                  <c:v>62</c:v>
                </c:pt>
                <c:pt idx="67">
                  <c:v>63</c:v>
                </c:pt>
                <c:pt idx="68">
                  <c:v>64</c:v>
                </c:pt>
                <c:pt idx="69">
                  <c:v>65</c:v>
                </c:pt>
                <c:pt idx="70">
                  <c:v>66</c:v>
                </c:pt>
                <c:pt idx="71">
                  <c:v>67</c:v>
                </c:pt>
                <c:pt idx="72">
                  <c:v>68</c:v>
                </c:pt>
                <c:pt idx="73">
                  <c:v>69</c:v>
                </c:pt>
                <c:pt idx="74">
                  <c:v>70</c:v>
                </c:pt>
                <c:pt idx="75">
                  <c:v>71</c:v>
                </c:pt>
                <c:pt idx="76">
                  <c:v>72</c:v>
                </c:pt>
                <c:pt idx="77">
                  <c:v>73</c:v>
                </c:pt>
                <c:pt idx="78">
                  <c:v>74</c:v>
                </c:pt>
                <c:pt idx="79">
                  <c:v>74</c:v>
                </c:pt>
                <c:pt idx="80">
                  <c:v>75</c:v>
                </c:pt>
                <c:pt idx="81">
                  <c:v>76</c:v>
                </c:pt>
                <c:pt idx="82">
                  <c:v>77</c:v>
                </c:pt>
                <c:pt idx="83">
                  <c:v>78</c:v>
                </c:pt>
                <c:pt idx="84">
                  <c:v>79</c:v>
                </c:pt>
                <c:pt idx="85">
                  <c:v>80</c:v>
                </c:pt>
                <c:pt idx="86">
                  <c:v>81</c:v>
                </c:pt>
                <c:pt idx="87">
                  <c:v>82</c:v>
                </c:pt>
                <c:pt idx="88">
                  <c:v>83</c:v>
                </c:pt>
                <c:pt idx="89">
                  <c:v>84</c:v>
                </c:pt>
                <c:pt idx="90">
                  <c:v>85</c:v>
                </c:pt>
                <c:pt idx="91">
                  <c:v>86</c:v>
                </c:pt>
                <c:pt idx="92">
                  <c:v>87</c:v>
                </c:pt>
                <c:pt idx="93">
                  <c:v>87</c:v>
                </c:pt>
                <c:pt idx="94">
                  <c:v>88</c:v>
                </c:pt>
                <c:pt idx="95">
                  <c:v>89</c:v>
                </c:pt>
                <c:pt idx="96">
                  <c:v>90</c:v>
                </c:pt>
                <c:pt idx="97">
                  <c:v>91</c:v>
                </c:pt>
                <c:pt idx="98">
                  <c:v>92</c:v>
                </c:pt>
                <c:pt idx="99">
                  <c:v>93</c:v>
                </c:pt>
                <c:pt idx="100">
                  <c:v>94</c:v>
                </c:pt>
                <c:pt idx="101">
                  <c:v>95</c:v>
                </c:pt>
                <c:pt idx="102">
                  <c:v>96</c:v>
                </c:pt>
                <c:pt idx="103">
                  <c:v>97</c:v>
                </c:pt>
                <c:pt idx="104">
                  <c:v>98</c:v>
                </c:pt>
                <c:pt idx="105">
                  <c:v>99</c:v>
                </c:pt>
                <c:pt idx="106">
                  <c:v>100</c:v>
                </c:pt>
                <c:pt idx="107">
                  <c:v>100</c:v>
                </c:pt>
                <c:pt idx="108">
                  <c:v>101</c:v>
                </c:pt>
                <c:pt idx="109">
                  <c:v>102</c:v>
                </c:pt>
                <c:pt idx="110">
                  <c:v>103</c:v>
                </c:pt>
                <c:pt idx="111">
                  <c:v>104</c:v>
                </c:pt>
                <c:pt idx="112">
                  <c:v>105</c:v>
                </c:pt>
                <c:pt idx="113">
                  <c:v>106</c:v>
                </c:pt>
                <c:pt idx="114">
                  <c:v>107</c:v>
                </c:pt>
                <c:pt idx="115">
                  <c:v>108</c:v>
                </c:pt>
                <c:pt idx="116">
                  <c:v>109</c:v>
                </c:pt>
                <c:pt idx="117">
                  <c:v>110</c:v>
                </c:pt>
                <c:pt idx="118">
                  <c:v>111</c:v>
                </c:pt>
                <c:pt idx="119">
                  <c:v>112</c:v>
                </c:pt>
                <c:pt idx="120">
                  <c:v>113</c:v>
                </c:pt>
              </c:numCache>
            </c:numRef>
          </c:xVal>
          <c:yVal>
            <c:numRef>
              <c:f>Sheet1!$B$2:$B$122</c:f>
              <c:numCache>
                <c:formatCode>General</c:formatCode>
                <c:ptCount val="121"/>
                <c:pt idx="0">
                  <c:v>-400</c:v>
                </c:pt>
                <c:pt idx="1">
                  <c:v>-473</c:v>
                </c:pt>
                <c:pt idx="2">
                  <c:v>-545</c:v>
                </c:pt>
                <c:pt idx="3">
                  <c:v>-618</c:v>
                </c:pt>
                <c:pt idx="4">
                  <c:v>-691</c:v>
                </c:pt>
                <c:pt idx="5">
                  <c:v>-764</c:v>
                </c:pt>
                <c:pt idx="6">
                  <c:v>-836</c:v>
                </c:pt>
                <c:pt idx="7">
                  <c:v>-909</c:v>
                </c:pt>
                <c:pt idx="8">
                  <c:v>-982</c:v>
                </c:pt>
                <c:pt idx="9">
                  <c:v>-1055</c:v>
                </c:pt>
                <c:pt idx="10">
                  <c:v>-1127</c:v>
                </c:pt>
                <c:pt idx="11">
                  <c:v>-1200</c:v>
                </c:pt>
                <c:pt idx="12">
                  <c:v>-1273</c:v>
                </c:pt>
                <c:pt idx="13">
                  <c:v>-1345</c:v>
                </c:pt>
                <c:pt idx="14">
                  <c:v>-1418</c:v>
                </c:pt>
                <c:pt idx="15">
                  <c:v>-1491</c:v>
                </c:pt>
                <c:pt idx="16">
                  <c:v>-1564</c:v>
                </c:pt>
                <c:pt idx="17">
                  <c:v>-1636</c:v>
                </c:pt>
                <c:pt idx="18">
                  <c:v>-1709</c:v>
                </c:pt>
                <c:pt idx="19">
                  <c:v>-1782</c:v>
                </c:pt>
                <c:pt idx="20">
                  <c:v>-1855</c:v>
                </c:pt>
                <c:pt idx="21">
                  <c:v>-1927</c:v>
                </c:pt>
                <c:pt idx="22">
                  <c:v>-2000</c:v>
                </c:pt>
                <c:pt idx="23">
                  <c:v>-1700</c:v>
                </c:pt>
                <c:pt idx="24">
                  <c:v>-1729</c:v>
                </c:pt>
                <c:pt idx="25">
                  <c:v>-1745</c:v>
                </c:pt>
                <c:pt idx="26">
                  <c:v>-1751</c:v>
                </c:pt>
                <c:pt idx="27">
                  <c:v>-1753</c:v>
                </c:pt>
                <c:pt idx="28">
                  <c:v>-1755</c:v>
                </c:pt>
                <c:pt idx="29">
                  <c:v>-1761</c:v>
                </c:pt>
                <c:pt idx="30">
                  <c:v>-1772</c:v>
                </c:pt>
                <c:pt idx="31">
                  <c:v>-1789</c:v>
                </c:pt>
                <c:pt idx="32">
                  <c:v>-1812</c:v>
                </c:pt>
                <c:pt idx="33">
                  <c:v>-1842</c:v>
                </c:pt>
                <c:pt idx="34">
                  <c:v>-1877</c:v>
                </c:pt>
                <c:pt idx="35">
                  <c:v>-1947</c:v>
                </c:pt>
                <c:pt idx="36">
                  <c:v>-2017</c:v>
                </c:pt>
                <c:pt idx="37">
                  <c:v>-1717</c:v>
                </c:pt>
                <c:pt idx="38">
                  <c:v>-1689</c:v>
                </c:pt>
                <c:pt idx="39">
                  <c:v>-1653</c:v>
                </c:pt>
                <c:pt idx="40">
                  <c:v>-1615</c:v>
                </c:pt>
                <c:pt idx="41">
                  <c:v>-1582</c:v>
                </c:pt>
                <c:pt idx="42">
                  <c:v>-1558</c:v>
                </c:pt>
                <c:pt idx="43">
                  <c:v>-1547</c:v>
                </c:pt>
                <c:pt idx="44">
                  <c:v>-1551</c:v>
                </c:pt>
                <c:pt idx="45">
                  <c:v>-1569</c:v>
                </c:pt>
                <c:pt idx="46">
                  <c:v>-1600</c:v>
                </c:pt>
                <c:pt idx="47">
                  <c:v>-1641</c:v>
                </c:pt>
                <c:pt idx="48">
                  <c:v>-1691</c:v>
                </c:pt>
                <c:pt idx="49">
                  <c:v>-1761</c:v>
                </c:pt>
                <c:pt idx="50">
                  <c:v>-1831</c:v>
                </c:pt>
                <c:pt idx="51">
                  <c:v>-1531</c:v>
                </c:pt>
                <c:pt idx="52">
                  <c:v>-1504</c:v>
                </c:pt>
                <c:pt idx="53">
                  <c:v>-1463</c:v>
                </c:pt>
                <c:pt idx="54">
                  <c:v>-1417</c:v>
                </c:pt>
                <c:pt idx="55">
                  <c:v>-1376</c:v>
                </c:pt>
                <c:pt idx="56">
                  <c:v>-1346</c:v>
                </c:pt>
                <c:pt idx="57">
                  <c:v>-1329</c:v>
                </c:pt>
                <c:pt idx="58">
                  <c:v>-1327</c:v>
                </c:pt>
                <c:pt idx="59">
                  <c:v>-1340</c:v>
                </c:pt>
                <c:pt idx="60">
                  <c:v>-1365</c:v>
                </c:pt>
                <c:pt idx="61">
                  <c:v>-1402</c:v>
                </c:pt>
                <c:pt idx="62">
                  <c:v>-1448</c:v>
                </c:pt>
                <c:pt idx="63">
                  <c:v>-1518</c:v>
                </c:pt>
                <c:pt idx="64">
                  <c:v>-1588</c:v>
                </c:pt>
                <c:pt idx="65">
                  <c:v>-1288</c:v>
                </c:pt>
                <c:pt idx="66">
                  <c:v>-1261</c:v>
                </c:pt>
                <c:pt idx="67">
                  <c:v>-1219</c:v>
                </c:pt>
                <c:pt idx="68">
                  <c:v>-1174</c:v>
                </c:pt>
                <c:pt idx="69">
                  <c:v>-1133</c:v>
                </c:pt>
                <c:pt idx="70">
                  <c:v>-1102</c:v>
                </c:pt>
                <c:pt idx="71">
                  <c:v>-1085</c:v>
                </c:pt>
                <c:pt idx="72">
                  <c:v>-1084</c:v>
                </c:pt>
                <c:pt idx="73">
                  <c:v>-1096</c:v>
                </c:pt>
                <c:pt idx="74">
                  <c:v>-1122</c:v>
                </c:pt>
                <c:pt idx="75">
                  <c:v>-1158</c:v>
                </c:pt>
                <c:pt idx="76">
                  <c:v>-1204</c:v>
                </c:pt>
                <c:pt idx="77">
                  <c:v>-1274</c:v>
                </c:pt>
                <c:pt idx="78">
                  <c:v>-1344</c:v>
                </c:pt>
                <c:pt idx="79">
                  <c:v>-1044</c:v>
                </c:pt>
                <c:pt idx="80">
                  <c:v>-1017</c:v>
                </c:pt>
                <c:pt idx="81">
                  <c:v>-976</c:v>
                </c:pt>
                <c:pt idx="82">
                  <c:v>-930</c:v>
                </c:pt>
                <c:pt idx="83">
                  <c:v>-889</c:v>
                </c:pt>
                <c:pt idx="84">
                  <c:v>-859</c:v>
                </c:pt>
                <c:pt idx="85">
                  <c:v>-842</c:v>
                </c:pt>
                <c:pt idx="86">
                  <c:v>-840</c:v>
                </c:pt>
                <c:pt idx="87">
                  <c:v>-853</c:v>
                </c:pt>
                <c:pt idx="88">
                  <c:v>-878</c:v>
                </c:pt>
                <c:pt idx="89">
                  <c:v>-915</c:v>
                </c:pt>
                <c:pt idx="90">
                  <c:v>-961</c:v>
                </c:pt>
                <c:pt idx="91">
                  <c:v>-1031</c:v>
                </c:pt>
                <c:pt idx="92">
                  <c:v>-1101</c:v>
                </c:pt>
                <c:pt idx="93">
                  <c:v>-801</c:v>
                </c:pt>
                <c:pt idx="94">
                  <c:v>-773</c:v>
                </c:pt>
                <c:pt idx="95">
                  <c:v>-732</c:v>
                </c:pt>
                <c:pt idx="96">
                  <c:v>-687</c:v>
                </c:pt>
                <c:pt idx="97">
                  <c:v>-645</c:v>
                </c:pt>
                <c:pt idx="98">
                  <c:v>-615</c:v>
                </c:pt>
                <c:pt idx="99">
                  <c:v>-598</c:v>
                </c:pt>
                <c:pt idx="100">
                  <c:v>-597</c:v>
                </c:pt>
                <c:pt idx="101">
                  <c:v>-609</c:v>
                </c:pt>
                <c:pt idx="102">
                  <c:v>-635</c:v>
                </c:pt>
                <c:pt idx="103">
                  <c:v>-671</c:v>
                </c:pt>
                <c:pt idx="104">
                  <c:v>-717</c:v>
                </c:pt>
                <c:pt idx="105">
                  <c:v>-787</c:v>
                </c:pt>
                <c:pt idx="106">
                  <c:v>-857</c:v>
                </c:pt>
                <c:pt idx="107">
                  <c:v>-557</c:v>
                </c:pt>
                <c:pt idx="108">
                  <c:v>-530</c:v>
                </c:pt>
                <c:pt idx="109">
                  <c:v>-488</c:v>
                </c:pt>
                <c:pt idx="110">
                  <c:v>-443</c:v>
                </c:pt>
                <c:pt idx="111">
                  <c:v>-402</c:v>
                </c:pt>
                <c:pt idx="112">
                  <c:v>-371</c:v>
                </c:pt>
                <c:pt idx="113">
                  <c:v>-355</c:v>
                </c:pt>
                <c:pt idx="114">
                  <c:v>-353</c:v>
                </c:pt>
                <c:pt idx="115">
                  <c:v>-366</c:v>
                </c:pt>
                <c:pt idx="116">
                  <c:v>-391</c:v>
                </c:pt>
                <c:pt idx="117">
                  <c:v>-428</c:v>
                </c:pt>
                <c:pt idx="118">
                  <c:v>-473</c:v>
                </c:pt>
                <c:pt idx="119">
                  <c:v>-543</c:v>
                </c:pt>
                <c:pt idx="120">
                  <c:v>-613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7A0-4EB3-A57A-2A7BEAD31E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77445967"/>
        <c:axId val="1377444527"/>
      </c:scatterChart>
      <c:valAx>
        <c:axId val="13774459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Months of life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444527"/>
        <c:crosses val="autoZero"/>
        <c:crossBetween val="midCat"/>
      </c:valAx>
      <c:valAx>
        <c:axId val="1377444527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/>
                  <a:t>Cash flow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74459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Cumulative cash flow with </a:t>
            </a:r>
            <a:r>
              <a:rPr lang="en-US" b="1" dirty="0">
                <a:solidFill>
                  <a:srgbClr val="C00000"/>
                </a:solidFill>
              </a:rPr>
              <a:t>low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n-US" b="1" baseline="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baseline="0" dirty="0">
                <a:solidFill>
                  <a:schemeClr val="accent1">
                    <a:lumMod val="75000"/>
                  </a:schemeClr>
                </a:solidFill>
              </a:rPr>
              <a:t>medium</a:t>
            </a:r>
            <a:r>
              <a:rPr lang="en-US" b="1" baseline="0" dirty="0">
                <a:solidFill>
                  <a:schemeClr val="accent3">
                    <a:lumMod val="50000"/>
                  </a:schemeClr>
                </a:solidFill>
              </a:rPr>
              <a:t>, or </a:t>
            </a:r>
            <a:r>
              <a:rPr lang="en-US" b="1" baseline="0" dirty="0">
                <a:solidFill>
                  <a:srgbClr val="00B050"/>
                </a:solidFill>
              </a:rPr>
              <a:t>high</a:t>
            </a:r>
            <a:r>
              <a:rPr lang="en-US" b="1" baseline="0" dirty="0">
                <a:solidFill>
                  <a:schemeClr val="accent3">
                    <a:lumMod val="50000"/>
                  </a:schemeClr>
                </a:solidFill>
              </a:rPr>
              <a:t> milk yield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Better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Sheet1!$A$2:$A$122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35</c:v>
                </c:pt>
                <c:pt idx="38">
                  <c:v>36</c:v>
                </c:pt>
                <c:pt idx="39">
                  <c:v>37</c:v>
                </c:pt>
                <c:pt idx="40">
                  <c:v>38</c:v>
                </c:pt>
                <c:pt idx="41">
                  <c:v>39</c:v>
                </c:pt>
                <c:pt idx="42">
                  <c:v>40</c:v>
                </c:pt>
                <c:pt idx="43">
                  <c:v>41</c:v>
                </c:pt>
                <c:pt idx="44">
                  <c:v>42</c:v>
                </c:pt>
                <c:pt idx="45">
                  <c:v>43</c:v>
                </c:pt>
                <c:pt idx="46">
                  <c:v>44</c:v>
                </c:pt>
                <c:pt idx="47">
                  <c:v>45</c:v>
                </c:pt>
                <c:pt idx="48">
                  <c:v>46</c:v>
                </c:pt>
                <c:pt idx="49">
                  <c:v>47</c:v>
                </c:pt>
                <c:pt idx="50">
                  <c:v>48</c:v>
                </c:pt>
                <c:pt idx="51">
                  <c:v>48</c:v>
                </c:pt>
                <c:pt idx="52">
                  <c:v>49</c:v>
                </c:pt>
                <c:pt idx="53">
                  <c:v>50</c:v>
                </c:pt>
                <c:pt idx="54">
                  <c:v>51</c:v>
                </c:pt>
                <c:pt idx="55">
                  <c:v>52</c:v>
                </c:pt>
                <c:pt idx="56">
                  <c:v>53</c:v>
                </c:pt>
                <c:pt idx="57">
                  <c:v>54</c:v>
                </c:pt>
                <c:pt idx="58">
                  <c:v>55</c:v>
                </c:pt>
                <c:pt idx="59">
                  <c:v>56</c:v>
                </c:pt>
                <c:pt idx="60">
                  <c:v>57</c:v>
                </c:pt>
                <c:pt idx="61">
                  <c:v>58</c:v>
                </c:pt>
                <c:pt idx="62">
                  <c:v>59</c:v>
                </c:pt>
                <c:pt idx="63">
                  <c:v>60</c:v>
                </c:pt>
                <c:pt idx="64">
                  <c:v>61</c:v>
                </c:pt>
                <c:pt idx="65">
                  <c:v>61</c:v>
                </c:pt>
                <c:pt idx="66">
                  <c:v>62</c:v>
                </c:pt>
                <c:pt idx="67">
                  <c:v>63</c:v>
                </c:pt>
                <c:pt idx="68">
                  <c:v>64</c:v>
                </c:pt>
                <c:pt idx="69">
                  <c:v>65</c:v>
                </c:pt>
                <c:pt idx="70">
                  <c:v>66</c:v>
                </c:pt>
                <c:pt idx="71">
                  <c:v>67</c:v>
                </c:pt>
                <c:pt idx="72">
                  <c:v>68</c:v>
                </c:pt>
                <c:pt idx="73">
                  <c:v>69</c:v>
                </c:pt>
                <c:pt idx="74">
                  <c:v>70</c:v>
                </c:pt>
                <c:pt idx="75">
                  <c:v>71</c:v>
                </c:pt>
                <c:pt idx="76">
                  <c:v>72</c:v>
                </c:pt>
                <c:pt idx="77">
                  <c:v>73</c:v>
                </c:pt>
                <c:pt idx="78">
                  <c:v>74</c:v>
                </c:pt>
                <c:pt idx="79">
                  <c:v>74</c:v>
                </c:pt>
                <c:pt idx="80">
                  <c:v>75</c:v>
                </c:pt>
                <c:pt idx="81">
                  <c:v>76</c:v>
                </c:pt>
                <c:pt idx="82">
                  <c:v>77</c:v>
                </c:pt>
                <c:pt idx="83">
                  <c:v>78</c:v>
                </c:pt>
                <c:pt idx="84">
                  <c:v>79</c:v>
                </c:pt>
                <c:pt idx="85">
                  <c:v>80</c:v>
                </c:pt>
                <c:pt idx="86">
                  <c:v>81</c:v>
                </c:pt>
                <c:pt idx="87">
                  <c:v>82</c:v>
                </c:pt>
                <c:pt idx="88">
                  <c:v>83</c:v>
                </c:pt>
                <c:pt idx="89">
                  <c:v>84</c:v>
                </c:pt>
                <c:pt idx="90">
                  <c:v>85</c:v>
                </c:pt>
                <c:pt idx="91">
                  <c:v>86</c:v>
                </c:pt>
                <c:pt idx="92">
                  <c:v>87</c:v>
                </c:pt>
                <c:pt idx="93">
                  <c:v>87</c:v>
                </c:pt>
                <c:pt idx="94">
                  <c:v>88</c:v>
                </c:pt>
                <c:pt idx="95">
                  <c:v>89</c:v>
                </c:pt>
                <c:pt idx="96">
                  <c:v>90</c:v>
                </c:pt>
                <c:pt idx="97">
                  <c:v>91</c:v>
                </c:pt>
                <c:pt idx="98">
                  <c:v>92</c:v>
                </c:pt>
                <c:pt idx="99">
                  <c:v>93</c:v>
                </c:pt>
                <c:pt idx="100">
                  <c:v>94</c:v>
                </c:pt>
                <c:pt idx="101">
                  <c:v>95</c:v>
                </c:pt>
                <c:pt idx="102">
                  <c:v>96</c:v>
                </c:pt>
                <c:pt idx="103">
                  <c:v>97</c:v>
                </c:pt>
                <c:pt idx="104">
                  <c:v>98</c:v>
                </c:pt>
                <c:pt idx="105">
                  <c:v>99</c:v>
                </c:pt>
                <c:pt idx="106">
                  <c:v>100</c:v>
                </c:pt>
                <c:pt idx="107">
                  <c:v>100</c:v>
                </c:pt>
                <c:pt idx="108">
                  <c:v>101</c:v>
                </c:pt>
                <c:pt idx="109">
                  <c:v>102</c:v>
                </c:pt>
                <c:pt idx="110">
                  <c:v>103</c:v>
                </c:pt>
                <c:pt idx="111">
                  <c:v>104</c:v>
                </c:pt>
                <c:pt idx="112">
                  <c:v>105</c:v>
                </c:pt>
                <c:pt idx="113">
                  <c:v>106</c:v>
                </c:pt>
                <c:pt idx="114">
                  <c:v>107</c:v>
                </c:pt>
                <c:pt idx="115">
                  <c:v>108</c:v>
                </c:pt>
                <c:pt idx="116">
                  <c:v>109</c:v>
                </c:pt>
                <c:pt idx="117">
                  <c:v>110</c:v>
                </c:pt>
                <c:pt idx="118">
                  <c:v>111</c:v>
                </c:pt>
                <c:pt idx="119">
                  <c:v>112</c:v>
                </c:pt>
                <c:pt idx="120">
                  <c:v>113</c:v>
                </c:pt>
              </c:numCache>
            </c:numRef>
          </c:xVal>
          <c:yVal>
            <c:numRef>
              <c:f>Sheet1!$B$2:$B$122</c:f>
              <c:numCache>
                <c:formatCode>General</c:formatCode>
                <c:ptCount val="121"/>
                <c:pt idx="0">
                  <c:v>-400</c:v>
                </c:pt>
                <c:pt idx="1">
                  <c:v>-473</c:v>
                </c:pt>
                <c:pt idx="2">
                  <c:v>-545</c:v>
                </c:pt>
                <c:pt idx="3">
                  <c:v>-618</c:v>
                </c:pt>
                <c:pt idx="4">
                  <c:v>-691</c:v>
                </c:pt>
                <c:pt idx="5">
                  <c:v>-764</c:v>
                </c:pt>
                <c:pt idx="6">
                  <c:v>-836</c:v>
                </c:pt>
                <c:pt idx="7">
                  <c:v>-909</c:v>
                </c:pt>
                <c:pt idx="8">
                  <c:v>-982</c:v>
                </c:pt>
                <c:pt idx="9">
                  <c:v>-1055</c:v>
                </c:pt>
                <c:pt idx="10">
                  <c:v>-1127</c:v>
                </c:pt>
                <c:pt idx="11">
                  <c:v>-1200</c:v>
                </c:pt>
                <c:pt idx="12">
                  <c:v>-1273</c:v>
                </c:pt>
                <c:pt idx="13">
                  <c:v>-1345</c:v>
                </c:pt>
                <c:pt idx="14">
                  <c:v>-1418</c:v>
                </c:pt>
                <c:pt idx="15">
                  <c:v>-1491</c:v>
                </c:pt>
                <c:pt idx="16">
                  <c:v>-1564</c:v>
                </c:pt>
                <c:pt idx="17">
                  <c:v>-1636</c:v>
                </c:pt>
                <c:pt idx="18">
                  <c:v>-1709</c:v>
                </c:pt>
                <c:pt idx="19">
                  <c:v>-1782</c:v>
                </c:pt>
                <c:pt idx="20">
                  <c:v>-1855</c:v>
                </c:pt>
                <c:pt idx="21">
                  <c:v>-1927</c:v>
                </c:pt>
                <c:pt idx="22">
                  <c:v>-2000</c:v>
                </c:pt>
                <c:pt idx="23">
                  <c:v>-1700</c:v>
                </c:pt>
                <c:pt idx="24">
                  <c:v>-1725</c:v>
                </c:pt>
                <c:pt idx="25">
                  <c:v>-1736</c:v>
                </c:pt>
                <c:pt idx="26">
                  <c:v>-1738</c:v>
                </c:pt>
                <c:pt idx="27">
                  <c:v>-1735</c:v>
                </c:pt>
                <c:pt idx="28">
                  <c:v>-1732</c:v>
                </c:pt>
                <c:pt idx="29">
                  <c:v>-1732</c:v>
                </c:pt>
                <c:pt idx="30">
                  <c:v>-1739</c:v>
                </c:pt>
                <c:pt idx="31">
                  <c:v>-1751</c:v>
                </c:pt>
                <c:pt idx="32">
                  <c:v>-1771</c:v>
                </c:pt>
                <c:pt idx="33">
                  <c:v>-1796</c:v>
                </c:pt>
                <c:pt idx="34">
                  <c:v>-1828</c:v>
                </c:pt>
                <c:pt idx="35">
                  <c:v>-1898</c:v>
                </c:pt>
                <c:pt idx="36">
                  <c:v>-1968</c:v>
                </c:pt>
                <c:pt idx="37">
                  <c:v>-1668</c:v>
                </c:pt>
                <c:pt idx="38">
                  <c:v>-1634</c:v>
                </c:pt>
                <c:pt idx="39">
                  <c:v>-1591</c:v>
                </c:pt>
                <c:pt idx="40">
                  <c:v>-1546</c:v>
                </c:pt>
                <c:pt idx="41">
                  <c:v>-1505</c:v>
                </c:pt>
                <c:pt idx="42">
                  <c:v>-1475</c:v>
                </c:pt>
                <c:pt idx="43">
                  <c:v>-1459</c:v>
                </c:pt>
                <c:pt idx="44">
                  <c:v>-1457</c:v>
                </c:pt>
                <c:pt idx="45">
                  <c:v>-1471</c:v>
                </c:pt>
                <c:pt idx="46">
                  <c:v>-1498</c:v>
                </c:pt>
                <c:pt idx="47">
                  <c:v>-1537</c:v>
                </c:pt>
                <c:pt idx="48">
                  <c:v>-1584</c:v>
                </c:pt>
                <c:pt idx="49">
                  <c:v>-1654</c:v>
                </c:pt>
                <c:pt idx="50">
                  <c:v>-1724</c:v>
                </c:pt>
                <c:pt idx="51">
                  <c:v>-1424</c:v>
                </c:pt>
                <c:pt idx="52">
                  <c:v>-1390</c:v>
                </c:pt>
                <c:pt idx="53">
                  <c:v>-1342</c:v>
                </c:pt>
                <c:pt idx="54">
                  <c:v>-1289</c:v>
                </c:pt>
                <c:pt idx="55">
                  <c:v>-1240</c:v>
                </c:pt>
                <c:pt idx="56">
                  <c:v>-1203</c:v>
                </c:pt>
                <c:pt idx="57">
                  <c:v>-1180</c:v>
                </c:pt>
                <c:pt idx="58">
                  <c:v>-1173</c:v>
                </c:pt>
                <c:pt idx="59">
                  <c:v>-1181</c:v>
                </c:pt>
                <c:pt idx="60">
                  <c:v>-1203</c:v>
                </c:pt>
                <c:pt idx="61">
                  <c:v>-1236</c:v>
                </c:pt>
                <c:pt idx="62">
                  <c:v>-1279</c:v>
                </c:pt>
                <c:pt idx="63">
                  <c:v>-1349</c:v>
                </c:pt>
                <c:pt idx="64">
                  <c:v>-1419</c:v>
                </c:pt>
                <c:pt idx="65">
                  <c:v>-1119</c:v>
                </c:pt>
                <c:pt idx="66">
                  <c:v>-1085</c:v>
                </c:pt>
                <c:pt idx="67">
                  <c:v>-1036</c:v>
                </c:pt>
                <c:pt idx="68">
                  <c:v>-983</c:v>
                </c:pt>
                <c:pt idx="69">
                  <c:v>-935</c:v>
                </c:pt>
                <c:pt idx="70">
                  <c:v>-898</c:v>
                </c:pt>
                <c:pt idx="71">
                  <c:v>-875</c:v>
                </c:pt>
                <c:pt idx="72">
                  <c:v>-868</c:v>
                </c:pt>
                <c:pt idx="73">
                  <c:v>-876</c:v>
                </c:pt>
                <c:pt idx="74">
                  <c:v>-897</c:v>
                </c:pt>
                <c:pt idx="75">
                  <c:v>-931</c:v>
                </c:pt>
                <c:pt idx="76">
                  <c:v>-973</c:v>
                </c:pt>
                <c:pt idx="77">
                  <c:v>-1043</c:v>
                </c:pt>
                <c:pt idx="78">
                  <c:v>-1113</c:v>
                </c:pt>
                <c:pt idx="79">
                  <c:v>-813</c:v>
                </c:pt>
                <c:pt idx="80">
                  <c:v>-780</c:v>
                </c:pt>
                <c:pt idx="81">
                  <c:v>-731</c:v>
                </c:pt>
                <c:pt idx="82">
                  <c:v>-678</c:v>
                </c:pt>
                <c:pt idx="83">
                  <c:v>-630</c:v>
                </c:pt>
                <c:pt idx="84">
                  <c:v>-592</c:v>
                </c:pt>
                <c:pt idx="85">
                  <c:v>-570</c:v>
                </c:pt>
                <c:pt idx="86">
                  <c:v>-563</c:v>
                </c:pt>
                <c:pt idx="87">
                  <c:v>-571</c:v>
                </c:pt>
                <c:pt idx="88">
                  <c:v>-592</c:v>
                </c:pt>
                <c:pt idx="89">
                  <c:v>-625</c:v>
                </c:pt>
                <c:pt idx="90">
                  <c:v>-668</c:v>
                </c:pt>
                <c:pt idx="91">
                  <c:v>-738</c:v>
                </c:pt>
                <c:pt idx="92">
                  <c:v>-808</c:v>
                </c:pt>
                <c:pt idx="93">
                  <c:v>-508</c:v>
                </c:pt>
                <c:pt idx="94">
                  <c:v>-474</c:v>
                </c:pt>
                <c:pt idx="95">
                  <c:v>-426</c:v>
                </c:pt>
                <c:pt idx="96">
                  <c:v>-373</c:v>
                </c:pt>
                <c:pt idx="97">
                  <c:v>-324</c:v>
                </c:pt>
                <c:pt idx="98">
                  <c:v>-287</c:v>
                </c:pt>
                <c:pt idx="99">
                  <c:v>-264</c:v>
                </c:pt>
                <c:pt idx="100">
                  <c:v>-257</c:v>
                </c:pt>
                <c:pt idx="101">
                  <c:v>-265</c:v>
                </c:pt>
                <c:pt idx="102">
                  <c:v>-287</c:v>
                </c:pt>
                <c:pt idx="103">
                  <c:v>-320</c:v>
                </c:pt>
                <c:pt idx="104">
                  <c:v>-363</c:v>
                </c:pt>
                <c:pt idx="105">
                  <c:v>-433</c:v>
                </c:pt>
                <c:pt idx="106">
                  <c:v>-503</c:v>
                </c:pt>
                <c:pt idx="107">
                  <c:v>-203</c:v>
                </c:pt>
                <c:pt idx="108">
                  <c:v>-169</c:v>
                </c:pt>
                <c:pt idx="109">
                  <c:v>-121</c:v>
                </c:pt>
                <c:pt idx="110">
                  <c:v>-68</c:v>
                </c:pt>
                <c:pt idx="111">
                  <c:v>-19</c:v>
                </c:pt>
                <c:pt idx="112">
                  <c:v>18</c:v>
                </c:pt>
                <c:pt idx="113">
                  <c:v>41</c:v>
                </c:pt>
                <c:pt idx="114">
                  <c:v>48</c:v>
                </c:pt>
                <c:pt idx="115">
                  <c:v>40</c:v>
                </c:pt>
                <c:pt idx="116">
                  <c:v>18</c:v>
                </c:pt>
                <c:pt idx="117">
                  <c:v>-15</c:v>
                </c:pt>
                <c:pt idx="118">
                  <c:v>-58</c:v>
                </c:pt>
                <c:pt idx="119">
                  <c:v>-128</c:v>
                </c:pt>
                <c:pt idx="120">
                  <c:v>-198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62D-4D41-8F8F-9A14B2BC0DC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Poorer</c:v>
                </c:pt>
              </c:strCache>
            </c:strRef>
          </c:tx>
          <c:spPr>
            <a:ln w="19050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xVal>
            <c:numRef>
              <c:f>Sheet1!$A$2:$A$122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35</c:v>
                </c:pt>
                <c:pt idx="38">
                  <c:v>36</c:v>
                </c:pt>
                <c:pt idx="39">
                  <c:v>37</c:v>
                </c:pt>
                <c:pt idx="40">
                  <c:v>38</c:v>
                </c:pt>
                <c:pt idx="41">
                  <c:v>39</c:v>
                </c:pt>
                <c:pt idx="42">
                  <c:v>40</c:v>
                </c:pt>
                <c:pt idx="43">
                  <c:v>41</c:v>
                </c:pt>
                <c:pt idx="44">
                  <c:v>42</c:v>
                </c:pt>
                <c:pt idx="45">
                  <c:v>43</c:v>
                </c:pt>
                <c:pt idx="46">
                  <c:v>44</c:v>
                </c:pt>
                <c:pt idx="47">
                  <c:v>45</c:v>
                </c:pt>
                <c:pt idx="48">
                  <c:v>46</c:v>
                </c:pt>
                <c:pt idx="49">
                  <c:v>47</c:v>
                </c:pt>
                <c:pt idx="50">
                  <c:v>48</c:v>
                </c:pt>
                <c:pt idx="51">
                  <c:v>48</c:v>
                </c:pt>
                <c:pt idx="52">
                  <c:v>49</c:v>
                </c:pt>
                <c:pt idx="53">
                  <c:v>50</c:v>
                </c:pt>
                <c:pt idx="54">
                  <c:v>51</c:v>
                </c:pt>
                <c:pt idx="55">
                  <c:v>52</c:v>
                </c:pt>
                <c:pt idx="56">
                  <c:v>53</c:v>
                </c:pt>
                <c:pt idx="57">
                  <c:v>54</c:v>
                </c:pt>
                <c:pt idx="58">
                  <c:v>55</c:v>
                </c:pt>
                <c:pt idx="59">
                  <c:v>56</c:v>
                </c:pt>
                <c:pt idx="60">
                  <c:v>57</c:v>
                </c:pt>
                <c:pt idx="61">
                  <c:v>58</c:v>
                </c:pt>
                <c:pt idx="62">
                  <c:v>59</c:v>
                </c:pt>
                <c:pt idx="63">
                  <c:v>60</c:v>
                </c:pt>
                <c:pt idx="64">
                  <c:v>61</c:v>
                </c:pt>
                <c:pt idx="65">
                  <c:v>61</c:v>
                </c:pt>
                <c:pt idx="66">
                  <c:v>62</c:v>
                </c:pt>
                <c:pt idx="67">
                  <c:v>63</c:v>
                </c:pt>
                <c:pt idx="68">
                  <c:v>64</c:v>
                </c:pt>
                <c:pt idx="69">
                  <c:v>65</c:v>
                </c:pt>
                <c:pt idx="70">
                  <c:v>66</c:v>
                </c:pt>
                <c:pt idx="71">
                  <c:v>67</c:v>
                </c:pt>
                <c:pt idx="72">
                  <c:v>68</c:v>
                </c:pt>
                <c:pt idx="73">
                  <c:v>69</c:v>
                </c:pt>
                <c:pt idx="74">
                  <c:v>70</c:v>
                </c:pt>
                <c:pt idx="75">
                  <c:v>71</c:v>
                </c:pt>
                <c:pt idx="76">
                  <c:v>72</c:v>
                </c:pt>
                <c:pt idx="77">
                  <c:v>73</c:v>
                </c:pt>
                <c:pt idx="78">
                  <c:v>74</c:v>
                </c:pt>
                <c:pt idx="79">
                  <c:v>74</c:v>
                </c:pt>
                <c:pt idx="80">
                  <c:v>75</c:v>
                </c:pt>
                <c:pt idx="81">
                  <c:v>76</c:v>
                </c:pt>
                <c:pt idx="82">
                  <c:v>77</c:v>
                </c:pt>
                <c:pt idx="83">
                  <c:v>78</c:v>
                </c:pt>
                <c:pt idx="84">
                  <c:v>79</c:v>
                </c:pt>
                <c:pt idx="85">
                  <c:v>80</c:v>
                </c:pt>
                <c:pt idx="86">
                  <c:v>81</c:v>
                </c:pt>
                <c:pt idx="87">
                  <c:v>82</c:v>
                </c:pt>
                <c:pt idx="88">
                  <c:v>83</c:v>
                </c:pt>
                <c:pt idx="89">
                  <c:v>84</c:v>
                </c:pt>
                <c:pt idx="90">
                  <c:v>85</c:v>
                </c:pt>
                <c:pt idx="91">
                  <c:v>86</c:v>
                </c:pt>
                <c:pt idx="92">
                  <c:v>87</c:v>
                </c:pt>
                <c:pt idx="93">
                  <c:v>87</c:v>
                </c:pt>
                <c:pt idx="94">
                  <c:v>88</c:v>
                </c:pt>
                <c:pt idx="95">
                  <c:v>89</c:v>
                </c:pt>
                <c:pt idx="96">
                  <c:v>90</c:v>
                </c:pt>
                <c:pt idx="97">
                  <c:v>91</c:v>
                </c:pt>
                <c:pt idx="98">
                  <c:v>92</c:v>
                </c:pt>
                <c:pt idx="99">
                  <c:v>93</c:v>
                </c:pt>
                <c:pt idx="100">
                  <c:v>94</c:v>
                </c:pt>
                <c:pt idx="101">
                  <c:v>95</c:v>
                </c:pt>
                <c:pt idx="102">
                  <c:v>96</c:v>
                </c:pt>
                <c:pt idx="103">
                  <c:v>97</c:v>
                </c:pt>
                <c:pt idx="104">
                  <c:v>98</c:v>
                </c:pt>
                <c:pt idx="105">
                  <c:v>99</c:v>
                </c:pt>
                <c:pt idx="106">
                  <c:v>100</c:v>
                </c:pt>
                <c:pt idx="107">
                  <c:v>100</c:v>
                </c:pt>
                <c:pt idx="108">
                  <c:v>101</c:v>
                </c:pt>
                <c:pt idx="109">
                  <c:v>102</c:v>
                </c:pt>
                <c:pt idx="110">
                  <c:v>103</c:v>
                </c:pt>
                <c:pt idx="111">
                  <c:v>104</c:v>
                </c:pt>
                <c:pt idx="112">
                  <c:v>105</c:v>
                </c:pt>
                <c:pt idx="113">
                  <c:v>106</c:v>
                </c:pt>
                <c:pt idx="114">
                  <c:v>107</c:v>
                </c:pt>
                <c:pt idx="115">
                  <c:v>108</c:v>
                </c:pt>
                <c:pt idx="116">
                  <c:v>109</c:v>
                </c:pt>
                <c:pt idx="117">
                  <c:v>110</c:v>
                </c:pt>
                <c:pt idx="118">
                  <c:v>111</c:v>
                </c:pt>
                <c:pt idx="119">
                  <c:v>112</c:v>
                </c:pt>
                <c:pt idx="120">
                  <c:v>113</c:v>
                </c:pt>
              </c:numCache>
            </c:numRef>
          </c:xVal>
          <c:yVal>
            <c:numRef>
              <c:f>Sheet1!$C$2:$C$122</c:f>
              <c:numCache>
                <c:formatCode>General</c:formatCode>
                <c:ptCount val="121"/>
                <c:pt idx="0">
                  <c:v>-400</c:v>
                </c:pt>
                <c:pt idx="1">
                  <c:v>-473</c:v>
                </c:pt>
                <c:pt idx="2">
                  <c:v>-545</c:v>
                </c:pt>
                <c:pt idx="3">
                  <c:v>-618</c:v>
                </c:pt>
                <c:pt idx="4">
                  <c:v>-691</c:v>
                </c:pt>
                <c:pt idx="5">
                  <c:v>-764</c:v>
                </c:pt>
                <c:pt idx="6">
                  <c:v>-836</c:v>
                </c:pt>
                <c:pt idx="7">
                  <c:v>-909</c:v>
                </c:pt>
                <c:pt idx="8">
                  <c:v>-982</c:v>
                </c:pt>
                <c:pt idx="9">
                  <c:v>-1055</c:v>
                </c:pt>
                <c:pt idx="10">
                  <c:v>-1127</c:v>
                </c:pt>
                <c:pt idx="11">
                  <c:v>-1200</c:v>
                </c:pt>
                <c:pt idx="12">
                  <c:v>-1273</c:v>
                </c:pt>
                <c:pt idx="13">
                  <c:v>-1345</c:v>
                </c:pt>
                <c:pt idx="14">
                  <c:v>-1418</c:v>
                </c:pt>
                <c:pt idx="15">
                  <c:v>-1491</c:v>
                </c:pt>
                <c:pt idx="16">
                  <c:v>-1564</c:v>
                </c:pt>
                <c:pt idx="17">
                  <c:v>-1636</c:v>
                </c:pt>
                <c:pt idx="18">
                  <c:v>-1709</c:v>
                </c:pt>
                <c:pt idx="19">
                  <c:v>-1782</c:v>
                </c:pt>
                <c:pt idx="20">
                  <c:v>-1855</c:v>
                </c:pt>
                <c:pt idx="21">
                  <c:v>-1927</c:v>
                </c:pt>
                <c:pt idx="22">
                  <c:v>-2000</c:v>
                </c:pt>
                <c:pt idx="23">
                  <c:v>-1700</c:v>
                </c:pt>
                <c:pt idx="24">
                  <c:v>-1733</c:v>
                </c:pt>
                <c:pt idx="25">
                  <c:v>-1753</c:v>
                </c:pt>
                <c:pt idx="26">
                  <c:v>-1764</c:v>
                </c:pt>
                <c:pt idx="27">
                  <c:v>-1771</c:v>
                </c:pt>
                <c:pt idx="28">
                  <c:v>-1779</c:v>
                </c:pt>
                <c:pt idx="29">
                  <c:v>-1789</c:v>
                </c:pt>
                <c:pt idx="30">
                  <c:v>-1805</c:v>
                </c:pt>
                <c:pt idx="31">
                  <c:v>-1826</c:v>
                </c:pt>
                <c:pt idx="32">
                  <c:v>-1854</c:v>
                </c:pt>
                <c:pt idx="33">
                  <c:v>-1887</c:v>
                </c:pt>
                <c:pt idx="34">
                  <c:v>-1925</c:v>
                </c:pt>
                <c:pt idx="35">
                  <c:v>-1995</c:v>
                </c:pt>
                <c:pt idx="36">
                  <c:v>-2065</c:v>
                </c:pt>
                <c:pt idx="37">
                  <c:v>-1765</c:v>
                </c:pt>
                <c:pt idx="38">
                  <c:v>-1744</c:v>
                </c:pt>
                <c:pt idx="39">
                  <c:v>-1715</c:v>
                </c:pt>
                <c:pt idx="40">
                  <c:v>-1684</c:v>
                </c:pt>
                <c:pt idx="41">
                  <c:v>-1658</c:v>
                </c:pt>
                <c:pt idx="42">
                  <c:v>-1641</c:v>
                </c:pt>
                <c:pt idx="43">
                  <c:v>-1636</c:v>
                </c:pt>
                <c:pt idx="44">
                  <c:v>-1644</c:v>
                </c:pt>
                <c:pt idx="45">
                  <c:v>-1667</c:v>
                </c:pt>
                <c:pt idx="46">
                  <c:v>-1701</c:v>
                </c:pt>
                <c:pt idx="47">
                  <c:v>-1746</c:v>
                </c:pt>
                <c:pt idx="48">
                  <c:v>-1799</c:v>
                </c:pt>
                <c:pt idx="49">
                  <c:v>-1869</c:v>
                </c:pt>
                <c:pt idx="50">
                  <c:v>-1939</c:v>
                </c:pt>
                <c:pt idx="51">
                  <c:v>-1639</c:v>
                </c:pt>
                <c:pt idx="52">
                  <c:v>-1618</c:v>
                </c:pt>
                <c:pt idx="53">
                  <c:v>-1584</c:v>
                </c:pt>
                <c:pt idx="54">
                  <c:v>-1546</c:v>
                </c:pt>
                <c:pt idx="55">
                  <c:v>-1512</c:v>
                </c:pt>
                <c:pt idx="56">
                  <c:v>-1488</c:v>
                </c:pt>
                <c:pt idx="57">
                  <c:v>-1478</c:v>
                </c:pt>
                <c:pt idx="58">
                  <c:v>-1481</c:v>
                </c:pt>
                <c:pt idx="59">
                  <c:v>-1499</c:v>
                </c:pt>
                <c:pt idx="60">
                  <c:v>-1528</c:v>
                </c:pt>
                <c:pt idx="61">
                  <c:v>-1568</c:v>
                </c:pt>
                <c:pt idx="62">
                  <c:v>-1617</c:v>
                </c:pt>
                <c:pt idx="63">
                  <c:v>-1687</c:v>
                </c:pt>
                <c:pt idx="64">
                  <c:v>-1757</c:v>
                </c:pt>
                <c:pt idx="65">
                  <c:v>-1457</c:v>
                </c:pt>
                <c:pt idx="66">
                  <c:v>-1436</c:v>
                </c:pt>
                <c:pt idx="67">
                  <c:v>-1402</c:v>
                </c:pt>
                <c:pt idx="68">
                  <c:v>-1364</c:v>
                </c:pt>
                <c:pt idx="69">
                  <c:v>-1330</c:v>
                </c:pt>
                <c:pt idx="70">
                  <c:v>-1307</c:v>
                </c:pt>
                <c:pt idx="71">
                  <c:v>-1296</c:v>
                </c:pt>
                <c:pt idx="72">
                  <c:v>-1299</c:v>
                </c:pt>
                <c:pt idx="73">
                  <c:v>-1317</c:v>
                </c:pt>
                <c:pt idx="74">
                  <c:v>-1346</c:v>
                </c:pt>
                <c:pt idx="75">
                  <c:v>-1386</c:v>
                </c:pt>
                <c:pt idx="76">
                  <c:v>-1435</c:v>
                </c:pt>
                <c:pt idx="77">
                  <c:v>-1505</c:v>
                </c:pt>
                <c:pt idx="78">
                  <c:v>-1575</c:v>
                </c:pt>
                <c:pt idx="79">
                  <c:v>-1275</c:v>
                </c:pt>
                <c:pt idx="80">
                  <c:v>-1254</c:v>
                </c:pt>
                <c:pt idx="81">
                  <c:v>-1220</c:v>
                </c:pt>
                <c:pt idx="82">
                  <c:v>-1182</c:v>
                </c:pt>
                <c:pt idx="83">
                  <c:v>-1148</c:v>
                </c:pt>
                <c:pt idx="84">
                  <c:v>-1125</c:v>
                </c:pt>
                <c:pt idx="85">
                  <c:v>-1114</c:v>
                </c:pt>
                <c:pt idx="86">
                  <c:v>-1118</c:v>
                </c:pt>
                <c:pt idx="87">
                  <c:v>-1135</c:v>
                </c:pt>
                <c:pt idx="88">
                  <c:v>-1164</c:v>
                </c:pt>
                <c:pt idx="89">
                  <c:v>-1204</c:v>
                </c:pt>
                <c:pt idx="90">
                  <c:v>-1253</c:v>
                </c:pt>
                <c:pt idx="91">
                  <c:v>-1323</c:v>
                </c:pt>
                <c:pt idx="92">
                  <c:v>-1393</c:v>
                </c:pt>
                <c:pt idx="93">
                  <c:v>-1093</c:v>
                </c:pt>
                <c:pt idx="94">
                  <c:v>-1072</c:v>
                </c:pt>
                <c:pt idx="95">
                  <c:v>-1038</c:v>
                </c:pt>
                <c:pt idx="96">
                  <c:v>-1000</c:v>
                </c:pt>
                <c:pt idx="97">
                  <c:v>-966</c:v>
                </c:pt>
                <c:pt idx="98">
                  <c:v>-943</c:v>
                </c:pt>
                <c:pt idx="99">
                  <c:v>-932</c:v>
                </c:pt>
                <c:pt idx="100">
                  <c:v>-936</c:v>
                </c:pt>
                <c:pt idx="101">
                  <c:v>-953</c:v>
                </c:pt>
                <c:pt idx="102">
                  <c:v>-982</c:v>
                </c:pt>
                <c:pt idx="103">
                  <c:v>-1022</c:v>
                </c:pt>
                <c:pt idx="104">
                  <c:v>-1071</c:v>
                </c:pt>
                <c:pt idx="105">
                  <c:v>-1141</c:v>
                </c:pt>
                <c:pt idx="106">
                  <c:v>-1211</c:v>
                </c:pt>
                <c:pt idx="107">
                  <c:v>-911</c:v>
                </c:pt>
                <c:pt idx="108">
                  <c:v>-890</c:v>
                </c:pt>
                <c:pt idx="109">
                  <c:v>-856</c:v>
                </c:pt>
                <c:pt idx="110">
                  <c:v>-818</c:v>
                </c:pt>
                <c:pt idx="111">
                  <c:v>-785</c:v>
                </c:pt>
                <c:pt idx="112">
                  <c:v>-761</c:v>
                </c:pt>
                <c:pt idx="113">
                  <c:v>-750</c:v>
                </c:pt>
                <c:pt idx="114">
                  <c:v>-754</c:v>
                </c:pt>
                <c:pt idx="115">
                  <c:v>-771</c:v>
                </c:pt>
                <c:pt idx="116">
                  <c:v>-800</c:v>
                </c:pt>
                <c:pt idx="117">
                  <c:v>-840</c:v>
                </c:pt>
                <c:pt idx="118">
                  <c:v>-889</c:v>
                </c:pt>
                <c:pt idx="119">
                  <c:v>-959</c:v>
                </c:pt>
                <c:pt idx="120">
                  <c:v>-1029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62D-4D41-8F8F-9A14B2BC0DC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Average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Sheet1!$A$2:$A$122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35</c:v>
                </c:pt>
                <c:pt idx="38">
                  <c:v>36</c:v>
                </c:pt>
                <c:pt idx="39">
                  <c:v>37</c:v>
                </c:pt>
                <c:pt idx="40">
                  <c:v>38</c:v>
                </c:pt>
                <c:pt idx="41">
                  <c:v>39</c:v>
                </c:pt>
                <c:pt idx="42">
                  <c:v>40</c:v>
                </c:pt>
                <c:pt idx="43">
                  <c:v>41</c:v>
                </c:pt>
                <c:pt idx="44">
                  <c:v>42</c:v>
                </c:pt>
                <c:pt idx="45">
                  <c:v>43</c:v>
                </c:pt>
                <c:pt idx="46">
                  <c:v>44</c:v>
                </c:pt>
                <c:pt idx="47">
                  <c:v>45</c:v>
                </c:pt>
                <c:pt idx="48">
                  <c:v>46</c:v>
                </c:pt>
                <c:pt idx="49">
                  <c:v>47</c:v>
                </c:pt>
                <c:pt idx="50">
                  <c:v>48</c:v>
                </c:pt>
                <c:pt idx="51">
                  <c:v>48</c:v>
                </c:pt>
                <c:pt idx="52">
                  <c:v>49</c:v>
                </c:pt>
                <c:pt idx="53">
                  <c:v>50</c:v>
                </c:pt>
                <c:pt idx="54">
                  <c:v>51</c:v>
                </c:pt>
                <c:pt idx="55">
                  <c:v>52</c:v>
                </c:pt>
                <c:pt idx="56">
                  <c:v>53</c:v>
                </c:pt>
                <c:pt idx="57">
                  <c:v>54</c:v>
                </c:pt>
                <c:pt idx="58">
                  <c:v>55</c:v>
                </c:pt>
                <c:pt idx="59">
                  <c:v>56</c:v>
                </c:pt>
                <c:pt idx="60">
                  <c:v>57</c:v>
                </c:pt>
                <c:pt idx="61">
                  <c:v>58</c:v>
                </c:pt>
                <c:pt idx="62">
                  <c:v>59</c:v>
                </c:pt>
                <c:pt idx="63">
                  <c:v>60</c:v>
                </c:pt>
                <c:pt idx="64">
                  <c:v>61</c:v>
                </c:pt>
                <c:pt idx="65">
                  <c:v>61</c:v>
                </c:pt>
                <c:pt idx="66">
                  <c:v>62</c:v>
                </c:pt>
                <c:pt idx="67">
                  <c:v>63</c:v>
                </c:pt>
                <c:pt idx="68">
                  <c:v>64</c:v>
                </c:pt>
                <c:pt idx="69">
                  <c:v>65</c:v>
                </c:pt>
                <c:pt idx="70">
                  <c:v>66</c:v>
                </c:pt>
                <c:pt idx="71">
                  <c:v>67</c:v>
                </c:pt>
                <c:pt idx="72">
                  <c:v>68</c:v>
                </c:pt>
                <c:pt idx="73">
                  <c:v>69</c:v>
                </c:pt>
                <c:pt idx="74">
                  <c:v>70</c:v>
                </c:pt>
                <c:pt idx="75">
                  <c:v>71</c:v>
                </c:pt>
                <c:pt idx="76">
                  <c:v>72</c:v>
                </c:pt>
                <c:pt idx="77">
                  <c:v>73</c:v>
                </c:pt>
                <c:pt idx="78">
                  <c:v>74</c:v>
                </c:pt>
                <c:pt idx="79">
                  <c:v>74</c:v>
                </c:pt>
                <c:pt idx="80">
                  <c:v>75</c:v>
                </c:pt>
                <c:pt idx="81">
                  <c:v>76</c:v>
                </c:pt>
                <c:pt idx="82">
                  <c:v>77</c:v>
                </c:pt>
                <c:pt idx="83">
                  <c:v>78</c:v>
                </c:pt>
                <c:pt idx="84">
                  <c:v>79</c:v>
                </c:pt>
                <c:pt idx="85">
                  <c:v>80</c:v>
                </c:pt>
                <c:pt idx="86">
                  <c:v>81</c:v>
                </c:pt>
                <c:pt idx="87">
                  <c:v>82</c:v>
                </c:pt>
                <c:pt idx="88">
                  <c:v>83</c:v>
                </c:pt>
                <c:pt idx="89">
                  <c:v>84</c:v>
                </c:pt>
                <c:pt idx="90">
                  <c:v>85</c:v>
                </c:pt>
                <c:pt idx="91">
                  <c:v>86</c:v>
                </c:pt>
                <c:pt idx="92">
                  <c:v>87</c:v>
                </c:pt>
                <c:pt idx="93">
                  <c:v>87</c:v>
                </c:pt>
                <c:pt idx="94">
                  <c:v>88</c:v>
                </c:pt>
                <c:pt idx="95">
                  <c:v>89</c:v>
                </c:pt>
                <c:pt idx="96">
                  <c:v>90</c:v>
                </c:pt>
                <c:pt idx="97">
                  <c:v>91</c:v>
                </c:pt>
                <c:pt idx="98">
                  <c:v>92</c:v>
                </c:pt>
                <c:pt idx="99">
                  <c:v>93</c:v>
                </c:pt>
                <c:pt idx="100">
                  <c:v>94</c:v>
                </c:pt>
                <c:pt idx="101">
                  <c:v>95</c:v>
                </c:pt>
                <c:pt idx="102">
                  <c:v>96</c:v>
                </c:pt>
                <c:pt idx="103">
                  <c:v>97</c:v>
                </c:pt>
                <c:pt idx="104">
                  <c:v>98</c:v>
                </c:pt>
                <c:pt idx="105">
                  <c:v>99</c:v>
                </c:pt>
                <c:pt idx="106">
                  <c:v>100</c:v>
                </c:pt>
                <c:pt idx="107">
                  <c:v>100</c:v>
                </c:pt>
                <c:pt idx="108">
                  <c:v>101</c:v>
                </c:pt>
                <c:pt idx="109">
                  <c:v>102</c:v>
                </c:pt>
                <c:pt idx="110">
                  <c:v>103</c:v>
                </c:pt>
                <c:pt idx="111">
                  <c:v>104</c:v>
                </c:pt>
                <c:pt idx="112">
                  <c:v>105</c:v>
                </c:pt>
                <c:pt idx="113">
                  <c:v>106</c:v>
                </c:pt>
                <c:pt idx="114">
                  <c:v>107</c:v>
                </c:pt>
                <c:pt idx="115">
                  <c:v>108</c:v>
                </c:pt>
                <c:pt idx="116">
                  <c:v>109</c:v>
                </c:pt>
                <c:pt idx="117">
                  <c:v>110</c:v>
                </c:pt>
                <c:pt idx="118">
                  <c:v>111</c:v>
                </c:pt>
                <c:pt idx="119">
                  <c:v>112</c:v>
                </c:pt>
                <c:pt idx="120">
                  <c:v>113</c:v>
                </c:pt>
              </c:numCache>
            </c:numRef>
          </c:xVal>
          <c:yVal>
            <c:numRef>
              <c:f>Sheet1!$D$2:$D$122</c:f>
              <c:numCache>
                <c:formatCode>General</c:formatCode>
                <c:ptCount val="121"/>
                <c:pt idx="0">
                  <c:v>-400</c:v>
                </c:pt>
                <c:pt idx="1">
                  <c:v>-473</c:v>
                </c:pt>
                <c:pt idx="2">
                  <c:v>-545</c:v>
                </c:pt>
                <c:pt idx="3">
                  <c:v>-618</c:v>
                </c:pt>
                <c:pt idx="4">
                  <c:v>-691</c:v>
                </c:pt>
                <c:pt idx="5">
                  <c:v>-764</c:v>
                </c:pt>
                <c:pt idx="6">
                  <c:v>-836</c:v>
                </c:pt>
                <c:pt idx="7">
                  <c:v>-909</c:v>
                </c:pt>
                <c:pt idx="8">
                  <c:v>-982</c:v>
                </c:pt>
                <c:pt idx="9">
                  <c:v>-1055</c:v>
                </c:pt>
                <c:pt idx="10">
                  <c:v>-1127</c:v>
                </c:pt>
                <c:pt idx="11">
                  <c:v>-1200</c:v>
                </c:pt>
                <c:pt idx="12">
                  <c:v>-1273</c:v>
                </c:pt>
                <c:pt idx="13">
                  <c:v>-1345</c:v>
                </c:pt>
                <c:pt idx="14">
                  <c:v>-1418</c:v>
                </c:pt>
                <c:pt idx="15">
                  <c:v>-1491</c:v>
                </c:pt>
                <c:pt idx="16">
                  <c:v>-1564</c:v>
                </c:pt>
                <c:pt idx="17">
                  <c:v>-1636</c:v>
                </c:pt>
                <c:pt idx="18">
                  <c:v>-1709</c:v>
                </c:pt>
                <c:pt idx="19">
                  <c:v>-1782</c:v>
                </c:pt>
                <c:pt idx="20">
                  <c:v>-1855</c:v>
                </c:pt>
                <c:pt idx="21">
                  <c:v>-1927</c:v>
                </c:pt>
                <c:pt idx="22">
                  <c:v>-2000</c:v>
                </c:pt>
                <c:pt idx="23">
                  <c:v>-1700</c:v>
                </c:pt>
                <c:pt idx="24">
                  <c:v>-1729</c:v>
                </c:pt>
                <c:pt idx="25">
                  <c:v>-1745</c:v>
                </c:pt>
                <c:pt idx="26">
                  <c:v>-1751</c:v>
                </c:pt>
                <c:pt idx="27">
                  <c:v>-1753</c:v>
                </c:pt>
                <c:pt idx="28">
                  <c:v>-1755</c:v>
                </c:pt>
                <c:pt idx="29">
                  <c:v>-1761</c:v>
                </c:pt>
                <c:pt idx="30">
                  <c:v>-1772</c:v>
                </c:pt>
                <c:pt idx="31">
                  <c:v>-1789</c:v>
                </c:pt>
                <c:pt idx="32">
                  <c:v>-1812</c:v>
                </c:pt>
                <c:pt idx="33">
                  <c:v>-1842</c:v>
                </c:pt>
                <c:pt idx="34">
                  <c:v>-1877</c:v>
                </c:pt>
                <c:pt idx="35">
                  <c:v>-1947</c:v>
                </c:pt>
                <c:pt idx="36">
                  <c:v>-2017</c:v>
                </c:pt>
                <c:pt idx="37">
                  <c:v>-1717</c:v>
                </c:pt>
                <c:pt idx="38">
                  <c:v>-1689</c:v>
                </c:pt>
                <c:pt idx="39">
                  <c:v>-1653</c:v>
                </c:pt>
                <c:pt idx="40">
                  <c:v>-1615</c:v>
                </c:pt>
                <c:pt idx="41">
                  <c:v>-1582</c:v>
                </c:pt>
                <c:pt idx="42">
                  <c:v>-1558</c:v>
                </c:pt>
                <c:pt idx="43">
                  <c:v>-1547</c:v>
                </c:pt>
                <c:pt idx="44">
                  <c:v>-1551</c:v>
                </c:pt>
                <c:pt idx="45">
                  <c:v>-1569</c:v>
                </c:pt>
                <c:pt idx="46">
                  <c:v>-1600</c:v>
                </c:pt>
                <c:pt idx="47">
                  <c:v>-1641</c:v>
                </c:pt>
                <c:pt idx="48">
                  <c:v>-1691</c:v>
                </c:pt>
                <c:pt idx="49">
                  <c:v>-1761</c:v>
                </c:pt>
                <c:pt idx="50">
                  <c:v>-1831</c:v>
                </c:pt>
                <c:pt idx="51">
                  <c:v>-1531</c:v>
                </c:pt>
                <c:pt idx="52">
                  <c:v>-1504</c:v>
                </c:pt>
                <c:pt idx="53">
                  <c:v>-1463</c:v>
                </c:pt>
                <c:pt idx="54">
                  <c:v>-1417</c:v>
                </c:pt>
                <c:pt idx="55">
                  <c:v>-1376</c:v>
                </c:pt>
                <c:pt idx="56">
                  <c:v>-1346</c:v>
                </c:pt>
                <c:pt idx="57">
                  <c:v>-1329</c:v>
                </c:pt>
                <c:pt idx="58">
                  <c:v>-1327</c:v>
                </c:pt>
                <c:pt idx="59">
                  <c:v>-1340</c:v>
                </c:pt>
                <c:pt idx="60">
                  <c:v>-1365</c:v>
                </c:pt>
                <c:pt idx="61">
                  <c:v>-1402</c:v>
                </c:pt>
                <c:pt idx="62">
                  <c:v>-1448</c:v>
                </c:pt>
                <c:pt idx="63">
                  <c:v>-1518</c:v>
                </c:pt>
                <c:pt idx="64">
                  <c:v>-1588</c:v>
                </c:pt>
                <c:pt idx="65">
                  <c:v>-1288</c:v>
                </c:pt>
                <c:pt idx="66">
                  <c:v>-1261</c:v>
                </c:pt>
                <c:pt idx="67">
                  <c:v>-1219</c:v>
                </c:pt>
                <c:pt idx="68">
                  <c:v>-1174</c:v>
                </c:pt>
                <c:pt idx="69">
                  <c:v>-1133</c:v>
                </c:pt>
                <c:pt idx="70">
                  <c:v>-1102</c:v>
                </c:pt>
                <c:pt idx="71">
                  <c:v>-1085</c:v>
                </c:pt>
                <c:pt idx="72">
                  <c:v>-1084</c:v>
                </c:pt>
                <c:pt idx="73">
                  <c:v>-1096</c:v>
                </c:pt>
                <c:pt idx="74">
                  <c:v>-1122</c:v>
                </c:pt>
                <c:pt idx="75">
                  <c:v>-1158</c:v>
                </c:pt>
                <c:pt idx="76">
                  <c:v>-1204</c:v>
                </c:pt>
                <c:pt idx="77">
                  <c:v>-1274</c:v>
                </c:pt>
                <c:pt idx="78">
                  <c:v>-1344</c:v>
                </c:pt>
                <c:pt idx="79">
                  <c:v>-1044</c:v>
                </c:pt>
                <c:pt idx="80">
                  <c:v>-1017</c:v>
                </c:pt>
                <c:pt idx="81">
                  <c:v>-976</c:v>
                </c:pt>
                <c:pt idx="82">
                  <c:v>-930</c:v>
                </c:pt>
                <c:pt idx="83">
                  <c:v>-889</c:v>
                </c:pt>
                <c:pt idx="84">
                  <c:v>-859</c:v>
                </c:pt>
                <c:pt idx="85">
                  <c:v>-842</c:v>
                </c:pt>
                <c:pt idx="86">
                  <c:v>-840</c:v>
                </c:pt>
                <c:pt idx="87">
                  <c:v>-853</c:v>
                </c:pt>
                <c:pt idx="88">
                  <c:v>-878</c:v>
                </c:pt>
                <c:pt idx="89">
                  <c:v>-915</c:v>
                </c:pt>
                <c:pt idx="90">
                  <c:v>-961</c:v>
                </c:pt>
                <c:pt idx="91">
                  <c:v>-1031</c:v>
                </c:pt>
                <c:pt idx="92">
                  <c:v>-1101</c:v>
                </c:pt>
                <c:pt idx="93">
                  <c:v>-801</c:v>
                </c:pt>
                <c:pt idx="94">
                  <c:v>-773</c:v>
                </c:pt>
                <c:pt idx="95">
                  <c:v>-732</c:v>
                </c:pt>
                <c:pt idx="96">
                  <c:v>-687</c:v>
                </c:pt>
                <c:pt idx="97">
                  <c:v>-645</c:v>
                </c:pt>
                <c:pt idx="98">
                  <c:v>-615</c:v>
                </c:pt>
                <c:pt idx="99">
                  <c:v>-598</c:v>
                </c:pt>
                <c:pt idx="100">
                  <c:v>-597</c:v>
                </c:pt>
                <c:pt idx="101">
                  <c:v>-609</c:v>
                </c:pt>
                <c:pt idx="102">
                  <c:v>-635</c:v>
                </c:pt>
                <c:pt idx="103">
                  <c:v>-671</c:v>
                </c:pt>
                <c:pt idx="104">
                  <c:v>-717</c:v>
                </c:pt>
                <c:pt idx="105">
                  <c:v>-787</c:v>
                </c:pt>
                <c:pt idx="106">
                  <c:v>-857</c:v>
                </c:pt>
                <c:pt idx="107">
                  <c:v>-557</c:v>
                </c:pt>
                <c:pt idx="108">
                  <c:v>-530</c:v>
                </c:pt>
                <c:pt idx="109">
                  <c:v>-488</c:v>
                </c:pt>
                <c:pt idx="110">
                  <c:v>-443</c:v>
                </c:pt>
                <c:pt idx="111">
                  <c:v>-402</c:v>
                </c:pt>
                <c:pt idx="112">
                  <c:v>-371</c:v>
                </c:pt>
                <c:pt idx="113">
                  <c:v>-355</c:v>
                </c:pt>
                <c:pt idx="114">
                  <c:v>-353</c:v>
                </c:pt>
                <c:pt idx="115">
                  <c:v>-366</c:v>
                </c:pt>
                <c:pt idx="116">
                  <c:v>-391</c:v>
                </c:pt>
                <c:pt idx="117">
                  <c:v>-428</c:v>
                </c:pt>
                <c:pt idx="118">
                  <c:v>-473</c:v>
                </c:pt>
                <c:pt idx="119">
                  <c:v>-543</c:v>
                </c:pt>
                <c:pt idx="120">
                  <c:v>-613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62D-4D41-8F8F-9A14B2BC0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7387647"/>
        <c:axId val="1367386207"/>
      </c:scatterChart>
      <c:valAx>
        <c:axId val="1367387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Months of life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386207"/>
        <c:crosses val="autoZero"/>
        <c:crossBetween val="midCat"/>
      </c:valAx>
      <c:valAx>
        <c:axId val="1367386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Cash flow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3876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700" b="1" dirty="0">
                <a:solidFill>
                  <a:schemeClr val="accent3">
                    <a:lumMod val="50000"/>
                  </a:schemeClr>
                </a:solidFill>
              </a:rPr>
              <a:t>Cumulative cash flow with </a:t>
            </a:r>
            <a:r>
              <a:rPr lang="en-US" sz="2700" b="1" dirty="0">
                <a:solidFill>
                  <a:srgbClr val="C00000"/>
                </a:solidFill>
              </a:rPr>
              <a:t>low</a:t>
            </a:r>
            <a:r>
              <a:rPr lang="en-US" sz="2700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sz="2700" b="1" dirty="0">
                <a:solidFill>
                  <a:schemeClr val="accent1">
                    <a:lumMod val="50000"/>
                  </a:schemeClr>
                </a:solidFill>
              </a:rPr>
              <a:t>medium</a:t>
            </a:r>
            <a:r>
              <a:rPr lang="en-US" sz="2700" b="1" dirty="0">
                <a:solidFill>
                  <a:schemeClr val="accent3">
                    <a:lumMod val="50000"/>
                  </a:schemeClr>
                </a:solidFill>
              </a:rPr>
              <a:t>, or </a:t>
            </a:r>
            <a:r>
              <a:rPr lang="en-US" sz="2700" b="1" dirty="0">
                <a:solidFill>
                  <a:srgbClr val="00B050"/>
                </a:solidFill>
              </a:rPr>
              <a:t>high</a:t>
            </a:r>
            <a:r>
              <a:rPr lang="en-US" sz="2700" b="1" dirty="0">
                <a:solidFill>
                  <a:schemeClr val="accent3">
                    <a:lumMod val="50000"/>
                  </a:schemeClr>
                </a:solidFill>
              </a:rPr>
              <a:t> cow fertility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Better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Sheet1!$A$2:$A$126</c:f>
              <c:numCache>
                <c:formatCode>General</c:formatCode>
                <c:ptCount val="12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  <c:pt idx="111">
                  <c:v>110</c:v>
                </c:pt>
                <c:pt idx="112">
                  <c:v>111</c:v>
                </c:pt>
                <c:pt idx="113">
                  <c:v>112</c:v>
                </c:pt>
              </c:numCache>
            </c:numRef>
          </c:xVal>
          <c:yVal>
            <c:numRef>
              <c:f>Sheet1!$B$2:$B$126</c:f>
              <c:numCache>
                <c:formatCode>General</c:formatCode>
                <c:ptCount val="125"/>
                <c:pt idx="0">
                  <c:v>-400</c:v>
                </c:pt>
                <c:pt idx="1">
                  <c:v>-473</c:v>
                </c:pt>
                <c:pt idx="2">
                  <c:v>-545</c:v>
                </c:pt>
                <c:pt idx="3">
                  <c:v>-618</c:v>
                </c:pt>
                <c:pt idx="4">
                  <c:v>-691</c:v>
                </c:pt>
                <c:pt idx="5">
                  <c:v>-764</c:v>
                </c:pt>
                <c:pt idx="6">
                  <c:v>-836</c:v>
                </c:pt>
                <c:pt idx="7">
                  <c:v>-909</c:v>
                </c:pt>
                <c:pt idx="8">
                  <c:v>-982</c:v>
                </c:pt>
                <c:pt idx="9">
                  <c:v>-1055</c:v>
                </c:pt>
                <c:pt idx="10">
                  <c:v>-1127</c:v>
                </c:pt>
                <c:pt idx="11">
                  <c:v>-1200</c:v>
                </c:pt>
                <c:pt idx="12">
                  <c:v>-1273</c:v>
                </c:pt>
                <c:pt idx="13">
                  <c:v>-1345</c:v>
                </c:pt>
                <c:pt idx="14">
                  <c:v>-1418</c:v>
                </c:pt>
                <c:pt idx="15">
                  <c:v>-1491</c:v>
                </c:pt>
                <c:pt idx="16">
                  <c:v>-1564</c:v>
                </c:pt>
                <c:pt idx="17">
                  <c:v>-1636</c:v>
                </c:pt>
                <c:pt idx="18">
                  <c:v>-1709</c:v>
                </c:pt>
                <c:pt idx="19">
                  <c:v>-1782</c:v>
                </c:pt>
                <c:pt idx="20">
                  <c:v>-1855</c:v>
                </c:pt>
                <c:pt idx="21">
                  <c:v>-1927</c:v>
                </c:pt>
                <c:pt idx="22">
                  <c:v>-2000</c:v>
                </c:pt>
                <c:pt idx="23">
                  <c:v>-1729</c:v>
                </c:pt>
                <c:pt idx="24">
                  <c:v>-1745</c:v>
                </c:pt>
                <c:pt idx="25">
                  <c:v>-1751</c:v>
                </c:pt>
                <c:pt idx="26">
                  <c:v>-1753</c:v>
                </c:pt>
                <c:pt idx="27">
                  <c:v>-1755</c:v>
                </c:pt>
                <c:pt idx="28">
                  <c:v>-1761</c:v>
                </c:pt>
                <c:pt idx="29">
                  <c:v>-1772</c:v>
                </c:pt>
                <c:pt idx="30">
                  <c:v>-1789</c:v>
                </c:pt>
                <c:pt idx="31">
                  <c:v>-1812</c:v>
                </c:pt>
                <c:pt idx="32">
                  <c:v>-1842</c:v>
                </c:pt>
                <c:pt idx="33">
                  <c:v>-1912</c:v>
                </c:pt>
                <c:pt idx="34">
                  <c:v>-1982</c:v>
                </c:pt>
                <c:pt idx="35">
                  <c:v>-1654</c:v>
                </c:pt>
                <c:pt idx="36">
                  <c:v>-1618</c:v>
                </c:pt>
                <c:pt idx="37">
                  <c:v>-1580</c:v>
                </c:pt>
                <c:pt idx="38">
                  <c:v>-1547</c:v>
                </c:pt>
                <c:pt idx="39">
                  <c:v>-1523</c:v>
                </c:pt>
                <c:pt idx="40">
                  <c:v>-1512</c:v>
                </c:pt>
                <c:pt idx="41">
                  <c:v>-1516</c:v>
                </c:pt>
                <c:pt idx="42">
                  <c:v>-1534</c:v>
                </c:pt>
                <c:pt idx="43">
                  <c:v>-1565</c:v>
                </c:pt>
                <c:pt idx="44">
                  <c:v>-1606</c:v>
                </c:pt>
                <c:pt idx="45">
                  <c:v>-1676</c:v>
                </c:pt>
                <c:pt idx="46">
                  <c:v>-1746</c:v>
                </c:pt>
                <c:pt idx="47">
                  <c:v>-1419</c:v>
                </c:pt>
                <c:pt idx="48">
                  <c:v>-1378</c:v>
                </c:pt>
                <c:pt idx="49">
                  <c:v>-1332</c:v>
                </c:pt>
                <c:pt idx="50">
                  <c:v>-1291</c:v>
                </c:pt>
                <c:pt idx="51">
                  <c:v>-1261</c:v>
                </c:pt>
                <c:pt idx="52">
                  <c:v>-1244</c:v>
                </c:pt>
                <c:pt idx="53">
                  <c:v>-1242</c:v>
                </c:pt>
                <c:pt idx="54">
                  <c:v>-1255</c:v>
                </c:pt>
                <c:pt idx="55">
                  <c:v>-1280</c:v>
                </c:pt>
                <c:pt idx="56">
                  <c:v>-1317</c:v>
                </c:pt>
                <c:pt idx="57">
                  <c:v>-1387</c:v>
                </c:pt>
                <c:pt idx="58">
                  <c:v>-1457</c:v>
                </c:pt>
                <c:pt idx="59">
                  <c:v>-1130</c:v>
                </c:pt>
                <c:pt idx="60">
                  <c:v>-1089</c:v>
                </c:pt>
                <c:pt idx="61">
                  <c:v>-1043</c:v>
                </c:pt>
                <c:pt idx="62">
                  <c:v>-1002</c:v>
                </c:pt>
                <c:pt idx="63">
                  <c:v>-971</c:v>
                </c:pt>
                <c:pt idx="64">
                  <c:v>-955</c:v>
                </c:pt>
                <c:pt idx="65">
                  <c:v>-953</c:v>
                </c:pt>
                <c:pt idx="66">
                  <c:v>-966</c:v>
                </c:pt>
                <c:pt idx="67">
                  <c:v>-991</c:v>
                </c:pt>
                <c:pt idx="68">
                  <c:v>-1028</c:v>
                </c:pt>
                <c:pt idx="69">
                  <c:v>-1098</c:v>
                </c:pt>
                <c:pt idx="70">
                  <c:v>-1168</c:v>
                </c:pt>
                <c:pt idx="71">
                  <c:v>-840</c:v>
                </c:pt>
                <c:pt idx="72">
                  <c:v>-799</c:v>
                </c:pt>
                <c:pt idx="73">
                  <c:v>-754</c:v>
                </c:pt>
                <c:pt idx="74">
                  <c:v>-713</c:v>
                </c:pt>
                <c:pt idx="75">
                  <c:v>-682</c:v>
                </c:pt>
                <c:pt idx="76">
                  <c:v>-665</c:v>
                </c:pt>
                <c:pt idx="77">
                  <c:v>-664</c:v>
                </c:pt>
                <c:pt idx="78">
                  <c:v>-676</c:v>
                </c:pt>
                <c:pt idx="79">
                  <c:v>-702</c:v>
                </c:pt>
                <c:pt idx="80">
                  <c:v>-738</c:v>
                </c:pt>
                <c:pt idx="81">
                  <c:v>-808</c:v>
                </c:pt>
                <c:pt idx="82">
                  <c:v>-878</c:v>
                </c:pt>
                <c:pt idx="83">
                  <c:v>-551</c:v>
                </c:pt>
                <c:pt idx="84">
                  <c:v>-510</c:v>
                </c:pt>
                <c:pt idx="85">
                  <c:v>-464</c:v>
                </c:pt>
                <c:pt idx="86">
                  <c:v>-423</c:v>
                </c:pt>
                <c:pt idx="87">
                  <c:v>-393</c:v>
                </c:pt>
                <c:pt idx="88">
                  <c:v>-376</c:v>
                </c:pt>
                <c:pt idx="89">
                  <c:v>-374</c:v>
                </c:pt>
                <c:pt idx="90">
                  <c:v>-387</c:v>
                </c:pt>
                <c:pt idx="91">
                  <c:v>-412</c:v>
                </c:pt>
                <c:pt idx="92">
                  <c:v>-449</c:v>
                </c:pt>
                <c:pt idx="93">
                  <c:v>-519</c:v>
                </c:pt>
                <c:pt idx="94">
                  <c:v>-589</c:v>
                </c:pt>
                <c:pt idx="95">
                  <c:v>-262</c:v>
                </c:pt>
                <c:pt idx="96">
                  <c:v>-221</c:v>
                </c:pt>
                <c:pt idx="97">
                  <c:v>-175</c:v>
                </c:pt>
                <c:pt idx="98">
                  <c:v>-134</c:v>
                </c:pt>
                <c:pt idx="99">
                  <c:v>-103</c:v>
                </c:pt>
                <c:pt idx="100">
                  <c:v>-87</c:v>
                </c:pt>
                <c:pt idx="101">
                  <c:v>-85</c:v>
                </c:pt>
                <c:pt idx="102">
                  <c:v>-98</c:v>
                </c:pt>
                <c:pt idx="103">
                  <c:v>-123</c:v>
                </c:pt>
                <c:pt idx="104">
                  <c:v>-160</c:v>
                </c:pt>
                <c:pt idx="105">
                  <c:v>-230</c:v>
                </c:pt>
                <c:pt idx="106">
                  <c:v>-300</c:v>
                </c:pt>
                <c:pt idx="107">
                  <c:v>27</c:v>
                </c:pt>
                <c:pt idx="108">
                  <c:v>69</c:v>
                </c:pt>
                <c:pt idx="109">
                  <c:v>114</c:v>
                </c:pt>
                <c:pt idx="110">
                  <c:v>155</c:v>
                </c:pt>
                <c:pt idx="111">
                  <c:v>186</c:v>
                </c:pt>
                <c:pt idx="112">
                  <c:v>203</c:v>
                </c:pt>
                <c:pt idx="113">
                  <c:v>204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084-488D-A073-F2402CB135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Poorer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Sheet1!$A$2:$A$126</c:f>
              <c:numCache>
                <c:formatCode>General</c:formatCode>
                <c:ptCount val="12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  <c:pt idx="111">
                  <c:v>110</c:v>
                </c:pt>
                <c:pt idx="112">
                  <c:v>111</c:v>
                </c:pt>
                <c:pt idx="113">
                  <c:v>112</c:v>
                </c:pt>
              </c:numCache>
            </c:numRef>
          </c:xVal>
          <c:yVal>
            <c:numRef>
              <c:f>Sheet1!$C$2:$C$126</c:f>
              <c:numCache>
                <c:formatCode>General</c:formatCode>
                <c:ptCount val="125"/>
                <c:pt idx="0">
                  <c:v>-400</c:v>
                </c:pt>
                <c:pt idx="1">
                  <c:v>-473</c:v>
                </c:pt>
                <c:pt idx="2">
                  <c:v>-545</c:v>
                </c:pt>
                <c:pt idx="3">
                  <c:v>-618</c:v>
                </c:pt>
                <c:pt idx="4">
                  <c:v>-691</c:v>
                </c:pt>
                <c:pt idx="5">
                  <c:v>-764</c:v>
                </c:pt>
                <c:pt idx="6">
                  <c:v>-836</c:v>
                </c:pt>
                <c:pt idx="7">
                  <c:v>-909</c:v>
                </c:pt>
                <c:pt idx="8">
                  <c:v>-982</c:v>
                </c:pt>
                <c:pt idx="9">
                  <c:v>-1055</c:v>
                </c:pt>
                <c:pt idx="10">
                  <c:v>-1127</c:v>
                </c:pt>
                <c:pt idx="11">
                  <c:v>-1200</c:v>
                </c:pt>
                <c:pt idx="12">
                  <c:v>-1273</c:v>
                </c:pt>
                <c:pt idx="13">
                  <c:v>-1345</c:v>
                </c:pt>
                <c:pt idx="14">
                  <c:v>-1418</c:v>
                </c:pt>
                <c:pt idx="15">
                  <c:v>-1491</c:v>
                </c:pt>
                <c:pt idx="16">
                  <c:v>-1564</c:v>
                </c:pt>
                <c:pt idx="17">
                  <c:v>-1636</c:v>
                </c:pt>
                <c:pt idx="18">
                  <c:v>-1709</c:v>
                </c:pt>
                <c:pt idx="19">
                  <c:v>-1782</c:v>
                </c:pt>
                <c:pt idx="20">
                  <c:v>-1855</c:v>
                </c:pt>
                <c:pt idx="21">
                  <c:v>-1927</c:v>
                </c:pt>
                <c:pt idx="22">
                  <c:v>-2000</c:v>
                </c:pt>
                <c:pt idx="23">
                  <c:v>-1729</c:v>
                </c:pt>
                <c:pt idx="24">
                  <c:v>-1745</c:v>
                </c:pt>
                <c:pt idx="25">
                  <c:v>-1751</c:v>
                </c:pt>
                <c:pt idx="26">
                  <c:v>-1753</c:v>
                </c:pt>
                <c:pt idx="27">
                  <c:v>-1755</c:v>
                </c:pt>
                <c:pt idx="28">
                  <c:v>-1761</c:v>
                </c:pt>
                <c:pt idx="29">
                  <c:v>-1772</c:v>
                </c:pt>
                <c:pt idx="30">
                  <c:v>-1789</c:v>
                </c:pt>
                <c:pt idx="31">
                  <c:v>-1812</c:v>
                </c:pt>
                <c:pt idx="32">
                  <c:v>-1842</c:v>
                </c:pt>
                <c:pt idx="33">
                  <c:v>-1877</c:v>
                </c:pt>
                <c:pt idx="34">
                  <c:v>-1917</c:v>
                </c:pt>
                <c:pt idx="35">
                  <c:v>-1987</c:v>
                </c:pt>
                <c:pt idx="36">
                  <c:v>-2057</c:v>
                </c:pt>
                <c:pt idx="37">
                  <c:v>-1729</c:v>
                </c:pt>
                <c:pt idx="38">
                  <c:v>-1693</c:v>
                </c:pt>
                <c:pt idx="39">
                  <c:v>-1655</c:v>
                </c:pt>
                <c:pt idx="40">
                  <c:v>-1622</c:v>
                </c:pt>
                <c:pt idx="41">
                  <c:v>-1598</c:v>
                </c:pt>
                <c:pt idx="42">
                  <c:v>-1587</c:v>
                </c:pt>
                <c:pt idx="43">
                  <c:v>-1591</c:v>
                </c:pt>
                <c:pt idx="44">
                  <c:v>-1609</c:v>
                </c:pt>
                <c:pt idx="45">
                  <c:v>-1640</c:v>
                </c:pt>
                <c:pt idx="46">
                  <c:v>-1681</c:v>
                </c:pt>
                <c:pt idx="47">
                  <c:v>-1731</c:v>
                </c:pt>
                <c:pt idx="48">
                  <c:v>-1787</c:v>
                </c:pt>
                <c:pt idx="49">
                  <c:v>-1857</c:v>
                </c:pt>
                <c:pt idx="50">
                  <c:v>-1927</c:v>
                </c:pt>
                <c:pt idx="51">
                  <c:v>-1600</c:v>
                </c:pt>
                <c:pt idx="52">
                  <c:v>-1559</c:v>
                </c:pt>
                <c:pt idx="53">
                  <c:v>-1513</c:v>
                </c:pt>
                <c:pt idx="54">
                  <c:v>-1472</c:v>
                </c:pt>
                <c:pt idx="55">
                  <c:v>-1442</c:v>
                </c:pt>
                <c:pt idx="56">
                  <c:v>-1425</c:v>
                </c:pt>
                <c:pt idx="57">
                  <c:v>-1423</c:v>
                </c:pt>
                <c:pt idx="58">
                  <c:v>-1436</c:v>
                </c:pt>
                <c:pt idx="59">
                  <c:v>-1461</c:v>
                </c:pt>
                <c:pt idx="60">
                  <c:v>-1498</c:v>
                </c:pt>
                <c:pt idx="61">
                  <c:v>-1544</c:v>
                </c:pt>
                <c:pt idx="62">
                  <c:v>-1597</c:v>
                </c:pt>
                <c:pt idx="63">
                  <c:v>-1667</c:v>
                </c:pt>
                <c:pt idx="64">
                  <c:v>-1737</c:v>
                </c:pt>
                <c:pt idx="65">
                  <c:v>-1410</c:v>
                </c:pt>
                <c:pt idx="66">
                  <c:v>-1368</c:v>
                </c:pt>
                <c:pt idx="67">
                  <c:v>-1323</c:v>
                </c:pt>
                <c:pt idx="68">
                  <c:v>-1282</c:v>
                </c:pt>
                <c:pt idx="69">
                  <c:v>-1251</c:v>
                </c:pt>
                <c:pt idx="70">
                  <c:v>-1235</c:v>
                </c:pt>
                <c:pt idx="71">
                  <c:v>-1233</c:v>
                </c:pt>
                <c:pt idx="72">
                  <c:v>-1246</c:v>
                </c:pt>
                <c:pt idx="73">
                  <c:v>-1271</c:v>
                </c:pt>
                <c:pt idx="74">
                  <c:v>-1308</c:v>
                </c:pt>
                <c:pt idx="75">
                  <c:v>-1353</c:v>
                </c:pt>
                <c:pt idx="76">
                  <c:v>-1406</c:v>
                </c:pt>
                <c:pt idx="77">
                  <c:v>-1476</c:v>
                </c:pt>
                <c:pt idx="78">
                  <c:v>-1546</c:v>
                </c:pt>
                <c:pt idx="79">
                  <c:v>-1219</c:v>
                </c:pt>
                <c:pt idx="80">
                  <c:v>-1178</c:v>
                </c:pt>
                <c:pt idx="81">
                  <c:v>-1132</c:v>
                </c:pt>
                <c:pt idx="82">
                  <c:v>-1091</c:v>
                </c:pt>
                <c:pt idx="83">
                  <c:v>-1061</c:v>
                </c:pt>
                <c:pt idx="84">
                  <c:v>-1044</c:v>
                </c:pt>
                <c:pt idx="85">
                  <c:v>-1042</c:v>
                </c:pt>
                <c:pt idx="86">
                  <c:v>-1055</c:v>
                </c:pt>
                <c:pt idx="87">
                  <c:v>-1081</c:v>
                </c:pt>
                <c:pt idx="88">
                  <c:v>-1117</c:v>
                </c:pt>
                <c:pt idx="89">
                  <c:v>-1163</c:v>
                </c:pt>
                <c:pt idx="90">
                  <c:v>-1216</c:v>
                </c:pt>
                <c:pt idx="91">
                  <c:v>-1286</c:v>
                </c:pt>
                <c:pt idx="92">
                  <c:v>-1356</c:v>
                </c:pt>
                <c:pt idx="93">
                  <c:v>-1029</c:v>
                </c:pt>
                <c:pt idx="94">
                  <c:v>-988</c:v>
                </c:pt>
                <c:pt idx="95">
                  <c:v>-942</c:v>
                </c:pt>
                <c:pt idx="96">
                  <c:v>-901</c:v>
                </c:pt>
                <c:pt idx="97">
                  <c:v>-870</c:v>
                </c:pt>
                <c:pt idx="98">
                  <c:v>-854</c:v>
                </c:pt>
                <c:pt idx="99">
                  <c:v>-852</c:v>
                </c:pt>
                <c:pt idx="100">
                  <c:v>-865</c:v>
                </c:pt>
                <c:pt idx="101">
                  <c:v>-890</c:v>
                </c:pt>
                <c:pt idx="102">
                  <c:v>-927</c:v>
                </c:pt>
                <c:pt idx="103">
                  <c:v>-972</c:v>
                </c:pt>
                <c:pt idx="104">
                  <c:v>-1025</c:v>
                </c:pt>
                <c:pt idx="105">
                  <c:v>-1095</c:v>
                </c:pt>
                <c:pt idx="106">
                  <c:v>-1165</c:v>
                </c:pt>
                <c:pt idx="107">
                  <c:v>-838</c:v>
                </c:pt>
                <c:pt idx="108">
                  <c:v>-797</c:v>
                </c:pt>
                <c:pt idx="109">
                  <c:v>-752</c:v>
                </c:pt>
                <c:pt idx="110">
                  <c:v>-710</c:v>
                </c:pt>
                <c:pt idx="111">
                  <c:v>-680</c:v>
                </c:pt>
                <c:pt idx="112">
                  <c:v>-663</c:v>
                </c:pt>
                <c:pt idx="113">
                  <c:v>-661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084-488D-A073-F2402CB135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Profit</c:v>
                </c:pt>
              </c:strCache>
            </c:strRef>
          </c:tx>
          <c:spPr>
            <a:ln w="19050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xVal>
            <c:numRef>
              <c:f>Sheet1!$A$2:$A$126</c:f>
              <c:numCache>
                <c:formatCode>General</c:formatCode>
                <c:ptCount val="12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22</c:v>
                </c:pt>
                <c:pt idx="24">
                  <c:v>23</c:v>
                </c:pt>
                <c:pt idx="25">
                  <c:v>24</c:v>
                </c:pt>
                <c:pt idx="26">
                  <c:v>25</c:v>
                </c:pt>
                <c:pt idx="27">
                  <c:v>26</c:v>
                </c:pt>
                <c:pt idx="28">
                  <c:v>27</c:v>
                </c:pt>
                <c:pt idx="29">
                  <c:v>28</c:v>
                </c:pt>
                <c:pt idx="30">
                  <c:v>29</c:v>
                </c:pt>
                <c:pt idx="31">
                  <c:v>30</c:v>
                </c:pt>
                <c:pt idx="32">
                  <c:v>31</c:v>
                </c:pt>
                <c:pt idx="33">
                  <c:v>32</c:v>
                </c:pt>
                <c:pt idx="34">
                  <c:v>33</c:v>
                </c:pt>
                <c:pt idx="35">
                  <c:v>34</c:v>
                </c:pt>
                <c:pt idx="36">
                  <c:v>35</c:v>
                </c:pt>
                <c:pt idx="37">
                  <c:v>36</c:v>
                </c:pt>
                <c:pt idx="38">
                  <c:v>37</c:v>
                </c:pt>
                <c:pt idx="39">
                  <c:v>38</c:v>
                </c:pt>
                <c:pt idx="40">
                  <c:v>39</c:v>
                </c:pt>
                <c:pt idx="41">
                  <c:v>40</c:v>
                </c:pt>
                <c:pt idx="42">
                  <c:v>41</c:v>
                </c:pt>
                <c:pt idx="43">
                  <c:v>42</c:v>
                </c:pt>
                <c:pt idx="44">
                  <c:v>43</c:v>
                </c:pt>
                <c:pt idx="45">
                  <c:v>44</c:v>
                </c:pt>
                <c:pt idx="46">
                  <c:v>45</c:v>
                </c:pt>
                <c:pt idx="47">
                  <c:v>46</c:v>
                </c:pt>
                <c:pt idx="48">
                  <c:v>47</c:v>
                </c:pt>
                <c:pt idx="49">
                  <c:v>48</c:v>
                </c:pt>
                <c:pt idx="50">
                  <c:v>49</c:v>
                </c:pt>
                <c:pt idx="51">
                  <c:v>50</c:v>
                </c:pt>
                <c:pt idx="52">
                  <c:v>51</c:v>
                </c:pt>
                <c:pt idx="53">
                  <c:v>52</c:v>
                </c:pt>
                <c:pt idx="54">
                  <c:v>53</c:v>
                </c:pt>
                <c:pt idx="55">
                  <c:v>54</c:v>
                </c:pt>
                <c:pt idx="56">
                  <c:v>55</c:v>
                </c:pt>
                <c:pt idx="57">
                  <c:v>56</c:v>
                </c:pt>
                <c:pt idx="58">
                  <c:v>57</c:v>
                </c:pt>
                <c:pt idx="59">
                  <c:v>58</c:v>
                </c:pt>
                <c:pt idx="60">
                  <c:v>59</c:v>
                </c:pt>
                <c:pt idx="61">
                  <c:v>60</c:v>
                </c:pt>
                <c:pt idx="62">
                  <c:v>61</c:v>
                </c:pt>
                <c:pt idx="63">
                  <c:v>62</c:v>
                </c:pt>
                <c:pt idx="64">
                  <c:v>63</c:v>
                </c:pt>
                <c:pt idx="65">
                  <c:v>64</c:v>
                </c:pt>
                <c:pt idx="66">
                  <c:v>65</c:v>
                </c:pt>
                <c:pt idx="67">
                  <c:v>66</c:v>
                </c:pt>
                <c:pt idx="68">
                  <c:v>67</c:v>
                </c:pt>
                <c:pt idx="69">
                  <c:v>68</c:v>
                </c:pt>
                <c:pt idx="70">
                  <c:v>69</c:v>
                </c:pt>
                <c:pt idx="71">
                  <c:v>70</c:v>
                </c:pt>
                <c:pt idx="72">
                  <c:v>71</c:v>
                </c:pt>
                <c:pt idx="73">
                  <c:v>72</c:v>
                </c:pt>
                <c:pt idx="74">
                  <c:v>73</c:v>
                </c:pt>
                <c:pt idx="75">
                  <c:v>74</c:v>
                </c:pt>
                <c:pt idx="76">
                  <c:v>75</c:v>
                </c:pt>
                <c:pt idx="77">
                  <c:v>76</c:v>
                </c:pt>
                <c:pt idx="78">
                  <c:v>77</c:v>
                </c:pt>
                <c:pt idx="79">
                  <c:v>78</c:v>
                </c:pt>
                <c:pt idx="80">
                  <c:v>79</c:v>
                </c:pt>
                <c:pt idx="81">
                  <c:v>80</c:v>
                </c:pt>
                <c:pt idx="82">
                  <c:v>81</c:v>
                </c:pt>
                <c:pt idx="83">
                  <c:v>82</c:v>
                </c:pt>
                <c:pt idx="84">
                  <c:v>83</c:v>
                </c:pt>
                <c:pt idx="85">
                  <c:v>84</c:v>
                </c:pt>
                <c:pt idx="86">
                  <c:v>85</c:v>
                </c:pt>
                <c:pt idx="87">
                  <c:v>86</c:v>
                </c:pt>
                <c:pt idx="88">
                  <c:v>87</c:v>
                </c:pt>
                <c:pt idx="89">
                  <c:v>88</c:v>
                </c:pt>
                <c:pt idx="90">
                  <c:v>89</c:v>
                </c:pt>
                <c:pt idx="91">
                  <c:v>90</c:v>
                </c:pt>
                <c:pt idx="92">
                  <c:v>91</c:v>
                </c:pt>
                <c:pt idx="93">
                  <c:v>92</c:v>
                </c:pt>
                <c:pt idx="94">
                  <c:v>93</c:v>
                </c:pt>
                <c:pt idx="95">
                  <c:v>94</c:v>
                </c:pt>
                <c:pt idx="96">
                  <c:v>95</c:v>
                </c:pt>
                <c:pt idx="97">
                  <c:v>96</c:v>
                </c:pt>
                <c:pt idx="98">
                  <c:v>97</c:v>
                </c:pt>
                <c:pt idx="99">
                  <c:v>98</c:v>
                </c:pt>
                <c:pt idx="100">
                  <c:v>99</c:v>
                </c:pt>
                <c:pt idx="101">
                  <c:v>100</c:v>
                </c:pt>
                <c:pt idx="102">
                  <c:v>101</c:v>
                </c:pt>
                <c:pt idx="103">
                  <c:v>102</c:v>
                </c:pt>
                <c:pt idx="104">
                  <c:v>103</c:v>
                </c:pt>
                <c:pt idx="105">
                  <c:v>104</c:v>
                </c:pt>
                <c:pt idx="106">
                  <c:v>105</c:v>
                </c:pt>
                <c:pt idx="107">
                  <c:v>106</c:v>
                </c:pt>
                <c:pt idx="108">
                  <c:v>107</c:v>
                </c:pt>
                <c:pt idx="109">
                  <c:v>108</c:v>
                </c:pt>
                <c:pt idx="110">
                  <c:v>109</c:v>
                </c:pt>
                <c:pt idx="111">
                  <c:v>110</c:v>
                </c:pt>
                <c:pt idx="112">
                  <c:v>111</c:v>
                </c:pt>
                <c:pt idx="113">
                  <c:v>112</c:v>
                </c:pt>
              </c:numCache>
            </c:numRef>
          </c:xVal>
          <c:yVal>
            <c:numRef>
              <c:f>Sheet1!$D$2:$D$126</c:f>
              <c:numCache>
                <c:formatCode>General</c:formatCode>
                <c:ptCount val="125"/>
                <c:pt idx="0">
                  <c:v>-400</c:v>
                </c:pt>
                <c:pt idx="1">
                  <c:v>-473</c:v>
                </c:pt>
                <c:pt idx="2">
                  <c:v>-545</c:v>
                </c:pt>
                <c:pt idx="3">
                  <c:v>-618</c:v>
                </c:pt>
                <c:pt idx="4">
                  <c:v>-691</c:v>
                </c:pt>
                <c:pt idx="5">
                  <c:v>-764</c:v>
                </c:pt>
                <c:pt idx="6">
                  <c:v>-836</c:v>
                </c:pt>
                <c:pt idx="7">
                  <c:v>-909</c:v>
                </c:pt>
                <c:pt idx="8">
                  <c:v>-982</c:v>
                </c:pt>
                <c:pt idx="9">
                  <c:v>-1055</c:v>
                </c:pt>
                <c:pt idx="10">
                  <c:v>-1127</c:v>
                </c:pt>
                <c:pt idx="11">
                  <c:v>-1200</c:v>
                </c:pt>
                <c:pt idx="12">
                  <c:v>-1273</c:v>
                </c:pt>
                <c:pt idx="13">
                  <c:v>-1345</c:v>
                </c:pt>
                <c:pt idx="14">
                  <c:v>-1418</c:v>
                </c:pt>
                <c:pt idx="15">
                  <c:v>-1491</c:v>
                </c:pt>
                <c:pt idx="16">
                  <c:v>-1564</c:v>
                </c:pt>
                <c:pt idx="17">
                  <c:v>-1636</c:v>
                </c:pt>
                <c:pt idx="18">
                  <c:v>-1709</c:v>
                </c:pt>
                <c:pt idx="19">
                  <c:v>-1782</c:v>
                </c:pt>
                <c:pt idx="20">
                  <c:v>-1855</c:v>
                </c:pt>
                <c:pt idx="21">
                  <c:v>-1927</c:v>
                </c:pt>
                <c:pt idx="22">
                  <c:v>-2000</c:v>
                </c:pt>
                <c:pt idx="23">
                  <c:v>-1729</c:v>
                </c:pt>
                <c:pt idx="24">
                  <c:v>-1745</c:v>
                </c:pt>
                <c:pt idx="25">
                  <c:v>-1751</c:v>
                </c:pt>
                <c:pt idx="26">
                  <c:v>-1753</c:v>
                </c:pt>
                <c:pt idx="27">
                  <c:v>-1755</c:v>
                </c:pt>
                <c:pt idx="28">
                  <c:v>-1761</c:v>
                </c:pt>
                <c:pt idx="29">
                  <c:v>-1772</c:v>
                </c:pt>
                <c:pt idx="30">
                  <c:v>-1789</c:v>
                </c:pt>
                <c:pt idx="31">
                  <c:v>-1812</c:v>
                </c:pt>
                <c:pt idx="32">
                  <c:v>-1842</c:v>
                </c:pt>
                <c:pt idx="33">
                  <c:v>-1877</c:v>
                </c:pt>
                <c:pt idx="34">
                  <c:v>-1947</c:v>
                </c:pt>
                <c:pt idx="35">
                  <c:v>-2017</c:v>
                </c:pt>
                <c:pt idx="36">
                  <c:v>-1689</c:v>
                </c:pt>
                <c:pt idx="37">
                  <c:v>-1653</c:v>
                </c:pt>
                <c:pt idx="38">
                  <c:v>-1615</c:v>
                </c:pt>
                <c:pt idx="39">
                  <c:v>-1582</c:v>
                </c:pt>
                <c:pt idx="40">
                  <c:v>-1558</c:v>
                </c:pt>
                <c:pt idx="41">
                  <c:v>-1547</c:v>
                </c:pt>
                <c:pt idx="42">
                  <c:v>-1551</c:v>
                </c:pt>
                <c:pt idx="43">
                  <c:v>-1569</c:v>
                </c:pt>
                <c:pt idx="44">
                  <c:v>-1600</c:v>
                </c:pt>
                <c:pt idx="45">
                  <c:v>-1641</c:v>
                </c:pt>
                <c:pt idx="46">
                  <c:v>-1691</c:v>
                </c:pt>
                <c:pt idx="47">
                  <c:v>-1761</c:v>
                </c:pt>
                <c:pt idx="48">
                  <c:v>-1831</c:v>
                </c:pt>
                <c:pt idx="49">
                  <c:v>-1504</c:v>
                </c:pt>
                <c:pt idx="50">
                  <c:v>-1463</c:v>
                </c:pt>
                <c:pt idx="51">
                  <c:v>-1417</c:v>
                </c:pt>
                <c:pt idx="52">
                  <c:v>-1376</c:v>
                </c:pt>
                <c:pt idx="53">
                  <c:v>-1346</c:v>
                </c:pt>
                <c:pt idx="54">
                  <c:v>-1329</c:v>
                </c:pt>
                <c:pt idx="55">
                  <c:v>-1327</c:v>
                </c:pt>
                <c:pt idx="56">
                  <c:v>-1340</c:v>
                </c:pt>
                <c:pt idx="57">
                  <c:v>-1365</c:v>
                </c:pt>
                <c:pt idx="58">
                  <c:v>-1402</c:v>
                </c:pt>
                <c:pt idx="59">
                  <c:v>-1448</c:v>
                </c:pt>
                <c:pt idx="60">
                  <c:v>-1518</c:v>
                </c:pt>
                <c:pt idx="61">
                  <c:v>-1588</c:v>
                </c:pt>
                <c:pt idx="62">
                  <c:v>-1261</c:v>
                </c:pt>
                <c:pt idx="63">
                  <c:v>-1219</c:v>
                </c:pt>
                <c:pt idx="64">
                  <c:v>-1174</c:v>
                </c:pt>
                <c:pt idx="65">
                  <c:v>-1133</c:v>
                </c:pt>
                <c:pt idx="66">
                  <c:v>-1102</c:v>
                </c:pt>
                <c:pt idx="67">
                  <c:v>-1085</c:v>
                </c:pt>
                <c:pt idx="68">
                  <c:v>-1084</c:v>
                </c:pt>
                <c:pt idx="69">
                  <c:v>-1096</c:v>
                </c:pt>
                <c:pt idx="70">
                  <c:v>-1122</c:v>
                </c:pt>
                <c:pt idx="71">
                  <c:v>-1158</c:v>
                </c:pt>
                <c:pt idx="72">
                  <c:v>-1204</c:v>
                </c:pt>
                <c:pt idx="73">
                  <c:v>-1274</c:v>
                </c:pt>
                <c:pt idx="74">
                  <c:v>-1344</c:v>
                </c:pt>
                <c:pt idx="75">
                  <c:v>-1017</c:v>
                </c:pt>
                <c:pt idx="76">
                  <c:v>-976</c:v>
                </c:pt>
                <c:pt idx="77">
                  <c:v>-930</c:v>
                </c:pt>
                <c:pt idx="78">
                  <c:v>-889</c:v>
                </c:pt>
                <c:pt idx="79">
                  <c:v>-859</c:v>
                </c:pt>
                <c:pt idx="80">
                  <c:v>-842</c:v>
                </c:pt>
                <c:pt idx="81">
                  <c:v>-840</c:v>
                </c:pt>
                <c:pt idx="82">
                  <c:v>-853</c:v>
                </c:pt>
                <c:pt idx="83">
                  <c:v>-878</c:v>
                </c:pt>
                <c:pt idx="84">
                  <c:v>-915</c:v>
                </c:pt>
                <c:pt idx="85">
                  <c:v>-961</c:v>
                </c:pt>
                <c:pt idx="86">
                  <c:v>-1031</c:v>
                </c:pt>
                <c:pt idx="87">
                  <c:v>-1101</c:v>
                </c:pt>
                <c:pt idx="88">
                  <c:v>-773</c:v>
                </c:pt>
                <c:pt idx="89">
                  <c:v>-732</c:v>
                </c:pt>
                <c:pt idx="90">
                  <c:v>-687</c:v>
                </c:pt>
                <c:pt idx="91">
                  <c:v>-645</c:v>
                </c:pt>
                <c:pt idx="92">
                  <c:v>-615</c:v>
                </c:pt>
                <c:pt idx="93">
                  <c:v>-598</c:v>
                </c:pt>
                <c:pt idx="94">
                  <c:v>-597</c:v>
                </c:pt>
                <c:pt idx="95">
                  <c:v>-609</c:v>
                </c:pt>
                <c:pt idx="96">
                  <c:v>-635</c:v>
                </c:pt>
                <c:pt idx="97">
                  <c:v>-671</c:v>
                </c:pt>
                <c:pt idx="98">
                  <c:v>-717</c:v>
                </c:pt>
                <c:pt idx="99">
                  <c:v>-787</c:v>
                </c:pt>
                <c:pt idx="100">
                  <c:v>-857</c:v>
                </c:pt>
                <c:pt idx="101">
                  <c:v>-530</c:v>
                </c:pt>
                <c:pt idx="102">
                  <c:v>-488</c:v>
                </c:pt>
                <c:pt idx="103">
                  <c:v>-443</c:v>
                </c:pt>
                <c:pt idx="104">
                  <c:v>-402</c:v>
                </c:pt>
                <c:pt idx="105">
                  <c:v>-371</c:v>
                </c:pt>
                <c:pt idx="106">
                  <c:v>-355</c:v>
                </c:pt>
                <c:pt idx="107">
                  <c:v>-353</c:v>
                </c:pt>
                <c:pt idx="108">
                  <c:v>-366</c:v>
                </c:pt>
                <c:pt idx="109">
                  <c:v>-391</c:v>
                </c:pt>
                <c:pt idx="110">
                  <c:v>-428</c:v>
                </c:pt>
                <c:pt idx="111">
                  <c:v>-473</c:v>
                </c:pt>
                <c:pt idx="112">
                  <c:v>-543</c:v>
                </c:pt>
                <c:pt idx="113">
                  <c:v>-613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084-488D-A073-F2402CB135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7504031"/>
        <c:axId val="867504511"/>
      </c:scatterChart>
      <c:valAx>
        <c:axId val="8675040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dirty="0"/>
                  <a:t>Months of life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504511"/>
        <c:crosses val="autoZero"/>
        <c:crossBetween val="midCat"/>
      </c:valAx>
      <c:valAx>
        <c:axId val="867504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dirty="0"/>
                  <a:t>Cash flow $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750403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0.47546</cdr:x>
      <cdr:y>0.19368</cdr:y>
    </cdr:from>
    <cdr:to>
      <cdr:x>0.55259</cdr:x>
      <cdr:y>0.2451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89AC069-9A35-742E-0454-C204191A5F1A}"/>
            </a:ext>
          </a:extLst>
        </cdr:cNvPr>
        <cdr:cNvSpPr txBox="1"/>
      </cdr:nvSpPr>
      <cdr:spPr>
        <a:xfrm xmlns:a="http://schemas.openxmlformats.org/drawingml/2006/main">
          <a:off x="5333335" y="944560"/>
          <a:ext cx="865238" cy="2507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>
              <a:solidFill>
                <a:schemeClr val="accent5">
                  <a:lumMod val="75000"/>
                </a:schemeClr>
              </a:solidFill>
            </a:rPr>
            <a:t>Cull $ value</a:t>
          </a:r>
        </a:p>
      </cdr:txBody>
    </cdr:sp>
  </cdr:relSizeAnchor>
  <cdr:relSizeAnchor xmlns:cdr="http://schemas.openxmlformats.org/drawingml/2006/chartDrawing">
    <cdr:from>
      <cdr:x>0.08891</cdr:x>
      <cdr:y>0.19368</cdr:y>
    </cdr:from>
    <cdr:to>
      <cdr:x>0.19059</cdr:x>
      <cdr:y>0.358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71B9500-2FCB-6715-1D5D-D68CDB269C44}"/>
            </a:ext>
          </a:extLst>
        </cdr:cNvPr>
        <cdr:cNvSpPr txBox="1"/>
      </cdr:nvSpPr>
      <cdr:spPr>
        <a:xfrm xmlns:a="http://schemas.openxmlformats.org/drawingml/2006/main">
          <a:off x="997313" y="944561"/>
          <a:ext cx="1140537" cy="801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b="1" dirty="0">
              <a:solidFill>
                <a:srgbClr val="C00000"/>
              </a:solidFill>
            </a:rPr>
            <a:t>Newborn $ value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A2B11-A00E-43C9-840A-0058F3BA0F1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CC314-C5E3-4EB8-A9F1-69E3445C54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8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IP-2017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21920"/>
            <a:ext cx="11216640" cy="639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" y="1341120"/>
            <a:ext cx="11216640" cy="487680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177378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IP-2017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27432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89000"/>
            <a:ext cx="10363200" cy="639763"/>
          </a:xfrm>
        </p:spPr>
        <p:txBody>
          <a:bodyPr/>
          <a:lstStyle>
            <a:lvl1pPr algn="l">
              <a:lnSpc>
                <a:spcPts val="6133"/>
              </a:lnSpc>
              <a:defRPr sz="5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83560"/>
            <a:ext cx="10363200" cy="3291840"/>
          </a:xfrm>
        </p:spPr>
        <p:txBody>
          <a:bodyPr/>
          <a:lstStyle>
            <a:lvl1pPr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2192000" cy="274320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2269807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IP-2017 Title and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21920"/>
            <a:ext cx="11216640" cy="639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" y="1219200"/>
            <a:ext cx="5364480" cy="512064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219200"/>
            <a:ext cx="5364480" cy="512064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258276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P-2017 Title an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7053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41153-05AD-4002-A92A-760F086AA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0"/>
            <a:ext cx="1158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709209D-CE53-438F-A409-5397923C404E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1219200" y="1600200"/>
            <a:ext cx="97536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SDA symbol 2color Hi Res.jpg"/>
          <p:cNvPicPr>
            <a:picLocks noChangeAspect="1"/>
          </p:cNvPicPr>
          <p:nvPr/>
        </p:nvPicPr>
        <p:blipFill>
          <a:blip r:embed="rId7" cstate="print"/>
          <a:srcRect r="1468"/>
          <a:stretch>
            <a:fillRect/>
          </a:stretch>
        </p:blipFill>
        <p:spPr>
          <a:xfrm>
            <a:off x="11509248" y="6409773"/>
            <a:ext cx="682752" cy="47362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639560"/>
            <a:ext cx="11545824" cy="243840"/>
          </a:xfrm>
          <a:prstGeom prst="rect">
            <a:avLst/>
          </a:prstGeom>
          <a:solidFill>
            <a:srgbClr val="005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85344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" y="121920"/>
            <a:ext cx="11216640" cy="6397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341120"/>
            <a:ext cx="11216640" cy="487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2880" y="6639560"/>
            <a:ext cx="7924800" cy="243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067" b="1">
                <a:solidFill>
                  <a:schemeClr val="bg1"/>
                </a:solidFill>
              </a:rPr>
              <a:t>Meeting,  Location, Date (</a:t>
            </a:r>
            <a:fld id="{15B3028D-9398-4C32-B664-7BB0AE0371BF}" type="slidenum">
              <a:rPr lang="en-US" sz="1067" b="1" smtClean="0">
                <a:solidFill>
                  <a:schemeClr val="bg1"/>
                </a:solidFill>
              </a:rPr>
              <a:pPr/>
              <a:t>‹#›</a:t>
            </a:fld>
            <a:r>
              <a:rPr lang="en-US" sz="1067" b="1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778240" y="6673278"/>
            <a:ext cx="2682240" cy="164212"/>
          </a:xfrm>
          <a:prstGeom prst="rect">
            <a:avLst/>
          </a:prstGeom>
        </p:spPr>
        <p:txBody>
          <a:bodyPr lIns="0" tIns="0" rIns="0" bIns="0" anchor="ctr" anchorCtr="0">
            <a:spAutoFit/>
          </a:bodyPr>
          <a:lstStyle/>
          <a:p>
            <a:pPr algn="r"/>
            <a:r>
              <a:rPr lang="en-US" sz="1067" b="1">
                <a:solidFill>
                  <a:schemeClr val="bg1"/>
                </a:solidFill>
              </a:rPr>
              <a:t>Presenter</a:t>
            </a:r>
          </a:p>
        </p:txBody>
      </p:sp>
      <p:pic>
        <p:nvPicPr>
          <p:cNvPr id="9" name="Picture 8" descr="USDA symbol 2color Hi Res.jpg"/>
          <p:cNvPicPr>
            <a:picLocks noChangeAspect="1"/>
          </p:cNvPicPr>
          <p:nvPr userDrawn="1"/>
        </p:nvPicPr>
        <p:blipFill>
          <a:blip r:embed="rId7" cstate="print"/>
          <a:srcRect r="1468"/>
          <a:stretch>
            <a:fillRect/>
          </a:stretch>
        </p:blipFill>
        <p:spPr>
          <a:xfrm>
            <a:off x="11509248" y="6409773"/>
            <a:ext cx="682752" cy="4736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639560"/>
            <a:ext cx="11545824" cy="243840"/>
          </a:xfrm>
          <a:prstGeom prst="rect">
            <a:avLst/>
          </a:prstGeom>
          <a:solidFill>
            <a:srgbClr val="0052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853440"/>
          </a:xfrm>
          <a:prstGeom prst="rect">
            <a:avLst/>
          </a:prstGeom>
          <a:solidFill>
            <a:srgbClr val="2442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82880" y="6639560"/>
            <a:ext cx="7924800" cy="24384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n-US" sz="1067" b="1" dirty="0">
                <a:solidFill>
                  <a:schemeClr val="bg1"/>
                </a:solidFill>
              </a:rPr>
              <a:t>S1096 Dairy Genetics Multistate Group Meeting, University of Minnesota, St Paul, MN, October 21 2024 (</a:t>
            </a:r>
            <a:fld id="{15B3028D-9398-4C32-B664-7BB0AE0371BF}" type="slidenum">
              <a:rPr lang="en-US" sz="1067" b="1" smtClean="0">
                <a:solidFill>
                  <a:schemeClr val="bg1"/>
                </a:solidFill>
              </a:rPr>
              <a:pPr/>
              <a:t>‹#›</a:t>
            </a:fld>
            <a:r>
              <a:rPr lang="en-US" sz="1067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8778240" y="6673279"/>
            <a:ext cx="2682240" cy="164212"/>
          </a:xfrm>
          <a:prstGeom prst="rect">
            <a:avLst/>
          </a:prstGeom>
        </p:spPr>
        <p:txBody>
          <a:bodyPr lIns="0" tIns="0" rIns="0" bIns="0" anchor="ctr" anchorCtr="0">
            <a:spAutoFit/>
          </a:bodyPr>
          <a:lstStyle/>
          <a:p>
            <a:pPr algn="r"/>
            <a:r>
              <a:rPr lang="en-US" sz="1067" b="1">
                <a:solidFill>
                  <a:schemeClr val="bg1"/>
                </a:solidFill>
              </a:rPr>
              <a:t>VanRaden</a:t>
            </a:r>
          </a:p>
        </p:txBody>
      </p:sp>
    </p:spTree>
    <p:extLst>
      <p:ext uri="{BB962C8B-B14F-4D97-AF65-F5344CB8AC3E}">
        <p14:creationId xmlns:p14="http://schemas.microsoft.com/office/powerpoint/2010/main" val="247473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txStyles>
    <p:titleStyle>
      <a:lvl1pPr algn="l" defTabSz="121917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78875" indent="-378875" algn="l" defTabSz="1219170" rtl="0" eaLnBrk="1" latinLnBrk="0" hangingPunct="1">
        <a:lnSpc>
          <a:spcPts val="3333"/>
        </a:lnSpc>
        <a:spcBef>
          <a:spcPts val="0"/>
        </a:spcBef>
        <a:spcAft>
          <a:spcPts val="1600"/>
        </a:spcAft>
        <a:buFont typeface="Symbol" pitchFamily="18" charset="2"/>
        <a:buChar char="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840296" indent="-380990" algn="l" defTabSz="1219170" rtl="0" eaLnBrk="1" latinLnBrk="0" hangingPunct="1">
        <a:lnSpc>
          <a:spcPts val="3333"/>
        </a:lnSpc>
        <a:spcBef>
          <a:spcPts val="0"/>
        </a:spcBef>
        <a:spcAft>
          <a:spcPts val="1600"/>
        </a:spcAft>
        <a:buFont typeface="Arial" pitchFamily="34" charset="0"/>
        <a:buChar char="–"/>
        <a:tabLst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38738" indent="-298443" algn="l" defTabSz="1219170" rtl="0" eaLnBrk="1" latinLnBrk="0" hangingPunct="1">
        <a:lnSpc>
          <a:spcPts val="3333"/>
        </a:lnSpc>
        <a:spcBef>
          <a:spcPts val="0"/>
        </a:spcBef>
        <a:spcAft>
          <a:spcPts val="1600"/>
        </a:spcAft>
        <a:buFont typeface="Calibri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82880"/>
            <a:ext cx="10213571" cy="2377440"/>
          </a:xfrm>
        </p:spPr>
        <p:txBody>
          <a:bodyPr/>
          <a:lstStyle/>
          <a:p>
            <a:r>
              <a:rPr lang="en-US"/>
              <a:t>Proposed </a:t>
            </a:r>
            <a:r>
              <a:rPr lang="en-US" dirty="0"/>
              <a:t>Net Merit $ </a:t>
            </a:r>
            <a:r>
              <a:rPr lang="en-US"/>
              <a:t>revisions for 2025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3429000"/>
            <a:ext cx="10769600" cy="2743200"/>
          </a:xfrm>
        </p:spPr>
        <p:txBody>
          <a:bodyPr/>
          <a:lstStyle/>
          <a:p>
            <a:pPr>
              <a:lnSpc>
                <a:spcPts val="4267"/>
              </a:lnSpc>
              <a:spcAft>
                <a:spcPts val="1600"/>
              </a:spcAft>
            </a:pPr>
            <a:r>
              <a:rPr lang="en-US" sz="3600" dirty="0">
                <a:solidFill>
                  <a:srgbClr val="00523C"/>
                </a:solidFill>
              </a:rPr>
              <a:t>Paul </a:t>
            </a:r>
            <a:r>
              <a:rPr lang="en-US" sz="3600" dirty="0" err="1">
                <a:solidFill>
                  <a:srgbClr val="00523C"/>
                </a:solidFill>
              </a:rPr>
              <a:t>VanRaden</a:t>
            </a:r>
            <a:r>
              <a:rPr lang="en-US" sz="3600" baseline="30000" dirty="0">
                <a:solidFill>
                  <a:srgbClr val="00523C"/>
                </a:solidFill>
              </a:rPr>
              <a:t> </a:t>
            </a:r>
          </a:p>
          <a:p>
            <a:pPr>
              <a:lnSpc>
                <a:spcPts val="4267"/>
              </a:lnSpc>
              <a:spcAft>
                <a:spcPts val="1600"/>
              </a:spcAft>
            </a:pPr>
            <a:r>
              <a:rPr lang="en-US" sz="3067" dirty="0"/>
              <a:t>USDA, Agricultural Research Service, Animal Genomics and</a:t>
            </a:r>
          </a:p>
          <a:p>
            <a:pPr>
              <a:lnSpc>
                <a:spcPts val="3067"/>
              </a:lnSpc>
              <a:spcAft>
                <a:spcPts val="1200"/>
              </a:spcAft>
            </a:pPr>
            <a:r>
              <a:rPr lang="en-US" sz="3067" dirty="0"/>
              <a:t>  Improvement Laboratory, Beltsville, MD 20705</a:t>
            </a:r>
          </a:p>
          <a:p>
            <a:r>
              <a:rPr lang="en-US" sz="3067" dirty="0">
                <a:solidFill>
                  <a:srgbClr val="244270"/>
                </a:solidFill>
              </a:rPr>
              <a:t>paul.vanraden@usda.gov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46AD7-8883-880A-DC34-4B11D854D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and investment over the life of the cow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76EAB2C-FC70-7E80-E9C0-69881BB1B44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0307522"/>
              </p:ext>
            </p:extLst>
          </p:nvPr>
        </p:nvGraphicFramePr>
        <p:xfrm>
          <a:off x="487363" y="1341438"/>
          <a:ext cx="1121727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329A1D4-A689-172B-B2E6-A96C0895EF9D}"/>
              </a:ext>
            </a:extLst>
          </p:cNvPr>
          <p:cNvCxnSpPr/>
          <p:nvPr/>
        </p:nvCxnSpPr>
        <p:spPr>
          <a:xfrm flipV="1">
            <a:off x="6184490" y="2566219"/>
            <a:ext cx="0" cy="140601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A434FA-EDBE-44DA-F796-54990DE0544C}"/>
              </a:ext>
            </a:extLst>
          </p:cNvPr>
          <p:cNvCxnSpPr/>
          <p:nvPr/>
        </p:nvCxnSpPr>
        <p:spPr>
          <a:xfrm flipV="1">
            <a:off x="1809135" y="2566219"/>
            <a:ext cx="0" cy="4227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F5B534A-A677-4533-0F0B-F8439E439772}"/>
              </a:ext>
            </a:extLst>
          </p:cNvPr>
          <p:cNvCxnSpPr/>
          <p:nvPr/>
        </p:nvCxnSpPr>
        <p:spPr>
          <a:xfrm flipV="1">
            <a:off x="5088193" y="2816941"/>
            <a:ext cx="0" cy="1406013"/>
          </a:xfrm>
          <a:prstGeom prst="line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4099B0-8B87-266E-2A05-C6A5463F946D}"/>
              </a:ext>
            </a:extLst>
          </p:cNvPr>
          <p:cNvCxnSpPr/>
          <p:nvPr/>
        </p:nvCxnSpPr>
        <p:spPr>
          <a:xfrm flipV="1">
            <a:off x="4045974" y="3062748"/>
            <a:ext cx="0" cy="1406013"/>
          </a:xfrm>
          <a:prstGeom prst="line">
            <a:avLst/>
          </a:prstGeom>
          <a:ln w="190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CA6A66-D04D-5B2E-E883-7A1D3276893D}"/>
              </a:ext>
            </a:extLst>
          </p:cNvPr>
          <p:cNvCxnSpPr/>
          <p:nvPr/>
        </p:nvCxnSpPr>
        <p:spPr>
          <a:xfrm flipV="1">
            <a:off x="7231625" y="2285999"/>
            <a:ext cx="0" cy="1406013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3E96983-15E7-176B-70F8-85A22A2560B5}"/>
              </a:ext>
            </a:extLst>
          </p:cNvPr>
          <p:cNvCxnSpPr/>
          <p:nvPr/>
        </p:nvCxnSpPr>
        <p:spPr>
          <a:xfrm flipV="1">
            <a:off x="8254180" y="2022987"/>
            <a:ext cx="0" cy="1406013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C92A483-2AFB-6883-82EC-B14D9B24BCE2}"/>
              </a:ext>
            </a:extLst>
          </p:cNvPr>
          <p:cNvCxnSpPr/>
          <p:nvPr/>
        </p:nvCxnSpPr>
        <p:spPr>
          <a:xfrm flipV="1">
            <a:off x="9296400" y="1794386"/>
            <a:ext cx="0" cy="1406013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91A1EEA-CE6B-2C40-AD9D-CDF2353A273A}"/>
              </a:ext>
            </a:extLst>
          </p:cNvPr>
          <p:cNvCxnSpPr/>
          <p:nvPr/>
        </p:nvCxnSpPr>
        <p:spPr>
          <a:xfrm flipV="1">
            <a:off x="10333704" y="1582992"/>
            <a:ext cx="0" cy="1406013"/>
          </a:xfrm>
          <a:prstGeom prst="line">
            <a:avLst/>
          </a:prstGeom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599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3555-8196-E0C1-1EE6-9523A8CD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from differing milk yield PTAs (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-750</a:t>
            </a:r>
            <a:r>
              <a:rPr lang="en-US" dirty="0"/>
              <a:t>, </a:t>
            </a:r>
            <a:r>
              <a:rPr 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0</a:t>
            </a:r>
            <a:r>
              <a:rPr lang="en-US" dirty="0"/>
              <a:t>, </a:t>
            </a:r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+750</a:t>
            </a:r>
            <a:r>
              <a:rPr lang="en-US" dirty="0"/>
              <a:t>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9B95046-27BF-421D-2055-34079A310CF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7722985"/>
              </p:ext>
            </p:extLst>
          </p:nvPr>
        </p:nvGraphicFramePr>
        <p:xfrm>
          <a:off x="487363" y="1341438"/>
          <a:ext cx="1121727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0565F5-3858-3A99-53FE-D5CFD80BB788}"/>
              </a:ext>
            </a:extLst>
          </p:cNvPr>
          <p:cNvCxnSpPr>
            <a:cxnSpLocks/>
          </p:cNvCxnSpPr>
          <p:nvPr/>
        </p:nvCxnSpPr>
        <p:spPr>
          <a:xfrm>
            <a:off x="1809136" y="2949677"/>
            <a:ext cx="0" cy="36379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D0DC273-630D-0CB5-D575-B89C280C329D}"/>
              </a:ext>
            </a:extLst>
          </p:cNvPr>
          <p:cNvCxnSpPr>
            <a:cxnSpLocks/>
          </p:cNvCxnSpPr>
          <p:nvPr/>
        </p:nvCxnSpPr>
        <p:spPr>
          <a:xfrm flipV="1">
            <a:off x="6184490" y="2949677"/>
            <a:ext cx="0" cy="119953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0295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E5F9-F73B-82B4-7850-B143AD00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Profit from differing DPR fertility PTAs (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-4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,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,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9BBB59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+4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042EB2A-A7DD-EC53-D3C9-C96A3DEB378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5922782"/>
              </p:ext>
            </p:extLst>
          </p:nvPr>
        </p:nvGraphicFramePr>
        <p:xfrm>
          <a:off x="487363" y="1341438"/>
          <a:ext cx="11217275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354383-F860-7520-6E60-F61747752B2B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2969342"/>
            <a:ext cx="19664" cy="1138084"/>
          </a:xfrm>
          <a:prstGeom prst="line">
            <a:avLst/>
          </a:prstGeom>
          <a:ln w="1905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896375-7813-6D05-B96B-315666DFA10D}"/>
              </a:ext>
            </a:extLst>
          </p:cNvPr>
          <p:cNvCxnSpPr/>
          <p:nvPr/>
        </p:nvCxnSpPr>
        <p:spPr>
          <a:xfrm flipV="1">
            <a:off x="1858297" y="2939845"/>
            <a:ext cx="0" cy="3637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7928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4F652-A518-C282-A0AA-36979C201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economic values in Net Merit $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BD9F34-D5D8-AB1E-E39A-19205D8905F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44181301"/>
              </p:ext>
            </p:extLst>
          </p:nvPr>
        </p:nvGraphicFramePr>
        <p:xfrm>
          <a:off x="487363" y="1341438"/>
          <a:ext cx="1121727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831">
                  <a:extLst>
                    <a:ext uri="{9D8B030D-6E8A-4147-A177-3AD203B41FA5}">
                      <a16:colId xmlns:a16="http://schemas.microsoft.com/office/drawing/2014/main" val="3915753047"/>
                    </a:ext>
                  </a:extLst>
                </a:gridCol>
                <a:gridCol w="2526890">
                  <a:extLst>
                    <a:ext uri="{9D8B030D-6E8A-4147-A177-3AD203B41FA5}">
                      <a16:colId xmlns:a16="http://schemas.microsoft.com/office/drawing/2014/main" val="2836261649"/>
                    </a:ext>
                  </a:extLst>
                </a:gridCol>
                <a:gridCol w="6375552">
                  <a:extLst>
                    <a:ext uri="{9D8B030D-6E8A-4147-A177-3AD203B41FA5}">
                      <a16:colId xmlns:a16="http://schemas.microsoft.com/office/drawing/2014/main" val="228575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Income or expense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77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$16.50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$19.00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 milk price (3.5% fat, 3.0% true protein)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809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.0135, 2.10, 2.60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.0140, 2.80, 2.60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Milk, fat, protein prices of class III milk for cheese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902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-0.009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Somatic cell count premium for class III milk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351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Fraction of milk sold with protein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8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.120,  5.0, 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.060, 9.0, 7.2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Extra feed pound / pound M, F, and P (Toghiani)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494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Cull cow price / pound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557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Heifer calf value at birth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83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Replacement growth costs / pound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68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Replacement growth costs: fixed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57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Post-calving growth cost / pound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39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2607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4F652-A518-C282-A0AA-36979C201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Updated economic values in Net Merit $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BD9F34-D5D8-AB1E-E39A-19205D8905F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4520734"/>
              </p:ext>
            </p:extLst>
          </p:nvPr>
        </p:nvGraphicFramePr>
        <p:xfrm>
          <a:off x="487363" y="1341438"/>
          <a:ext cx="1121727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702">
                  <a:extLst>
                    <a:ext uri="{9D8B030D-6E8A-4147-A177-3AD203B41FA5}">
                      <a16:colId xmlns:a16="http://schemas.microsoft.com/office/drawing/2014/main" val="3915753047"/>
                    </a:ext>
                  </a:extLst>
                </a:gridCol>
                <a:gridCol w="2182761">
                  <a:extLst>
                    <a:ext uri="{9D8B030D-6E8A-4147-A177-3AD203B41FA5}">
                      <a16:colId xmlns:a16="http://schemas.microsoft.com/office/drawing/2014/main" val="2836261649"/>
                    </a:ext>
                  </a:extLst>
                </a:gridCol>
                <a:gridCol w="7063810">
                  <a:extLst>
                    <a:ext uri="{9D8B030D-6E8A-4147-A177-3AD203B41FA5}">
                      <a16:colId xmlns:a16="http://schemas.microsoft.com/office/drawing/2014/main" val="228575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Income or expense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77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Hauling cost per 100 pounds milk for 50 miles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868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4.50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Maintenance pounds DMI / pound BW / lact (Toghiani)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809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$0.11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Cost of dry matter intake / pound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67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$3.80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$4.30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Value of Daughter Pregnancy Rate / lact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902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Value of Cow Conception Rate / </a:t>
                      </a:r>
                      <a:r>
                        <a:rPr lang="en-US" dirty="0" err="1"/>
                        <a:t>lact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8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$1.13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$1.37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of Heifer Conception Rate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494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Value of Udder Composite / lact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557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$1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Value of Feet &amp; Leg Composite / lact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689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$4, $3, $4, $8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$5, $3, $4, $11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Values of 4 Calving Traits (SCE, DCE, SSB, DSB)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578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Values of 6 Cow Health Traits / </a:t>
                      </a:r>
                      <a:r>
                        <a:rPr lang="en-US" dirty="0" err="1"/>
                        <a:t>lact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39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65606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37025-D697-CD9A-EF58-8716D8F1A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of fertility derivation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B7C1B-CBCE-562A-8BB0-57394D0025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Fertility trait parameters and input costs:</a:t>
            </a:r>
          </a:p>
          <a:p>
            <a:pPr lvl="1"/>
            <a:r>
              <a:rPr lang="en-US" dirty="0"/>
              <a:t>Pregnancy rate averages 32%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31%) </a:t>
            </a:r>
            <a:r>
              <a:rPr lang="en-US" dirty="0"/>
              <a:t>in cows</a:t>
            </a:r>
          </a:p>
          <a:p>
            <a:pPr lvl="1"/>
            <a:r>
              <a:rPr lang="en-US" dirty="0"/>
              <a:t>Conception rate averages 42%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34%) </a:t>
            </a:r>
            <a:r>
              <a:rPr lang="en-US" dirty="0"/>
              <a:t>in cows</a:t>
            </a:r>
          </a:p>
          <a:p>
            <a:pPr lvl="1"/>
            <a:r>
              <a:rPr lang="en-US" dirty="0"/>
              <a:t>Conception rate averages 56%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56%) </a:t>
            </a:r>
            <a:r>
              <a:rPr lang="en-US" dirty="0"/>
              <a:t>in heifers</a:t>
            </a:r>
          </a:p>
          <a:p>
            <a:pPr lvl="1"/>
            <a:r>
              <a:rPr lang="en-US" dirty="0"/>
              <a:t>Use 60% sexed dairy semen @ $25 and 40% conventional beef @ $10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100% convention dairy semen)</a:t>
            </a:r>
          </a:p>
          <a:p>
            <a:pPr lvl="1"/>
            <a:r>
              <a:rPr lang="en-US" dirty="0"/>
              <a:t>Semen price averages $19 / unit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$15)</a:t>
            </a:r>
          </a:p>
          <a:p>
            <a:pPr lvl="1"/>
            <a:r>
              <a:rPr lang="en-US" dirty="0"/>
              <a:t>Insemination labor $5, pregnancy check costs $12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$10)</a:t>
            </a:r>
          </a:p>
          <a:p>
            <a:pPr lvl="1"/>
            <a:r>
              <a:rPr lang="en-US" dirty="0"/>
              <a:t>Synchronization costs $20 / cycle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heat detection @ $7)</a:t>
            </a:r>
          </a:p>
        </p:txBody>
      </p:sp>
    </p:spTree>
    <p:extLst>
      <p:ext uri="{BB962C8B-B14F-4D97-AF65-F5344CB8AC3E}">
        <p14:creationId xmlns:p14="http://schemas.microsoft.com/office/powerpoint/2010/main" val="6065127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BCDE-C086-374B-A727-5C2434533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of productive life derivation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4354B-72C0-F61D-0C25-BC228368BA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78875" marR="0" lvl="0" indent="-378875" algn="l" defTabSz="1219170" rtl="0" eaLnBrk="1" fontAlgn="auto" latinLnBrk="0" hangingPunct="1">
              <a:lnSpc>
                <a:spcPts val="3333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Symbol" pitchFamily="18" charset="2"/>
              <a:buChar char="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Individual lactation profits account for:</a:t>
            </a:r>
          </a:p>
          <a:p>
            <a:pPr lvl="1" indent="-378875">
              <a:buFont typeface="Symbol" pitchFamily="18" charset="2"/>
              <a:buChar char="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Age factors for yield</a:t>
            </a:r>
          </a:p>
          <a:p>
            <a:pPr lvl="1" indent="-378875">
              <a:buFont typeface="Symbol" pitchFamily="18" charset="2"/>
              <a:buChar char="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Feed intake for weight</a:t>
            </a:r>
          </a:p>
          <a:p>
            <a:pPr lvl="1" indent="-378875">
              <a:buFont typeface="Symbol" pitchFamily="18" charset="2"/>
              <a:buChar char="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Interest on investment</a:t>
            </a:r>
          </a:p>
          <a:p>
            <a:pPr lvl="1" indent="-378875">
              <a:buFont typeface="Symbol" pitchFamily="18" charset="2"/>
              <a:buChar char=""/>
              <a:defRPr/>
            </a:pPr>
            <a:r>
              <a:rPr lang="en-US" dirty="0">
                <a:solidFill>
                  <a:prstClr val="black"/>
                </a:solidFill>
              </a:rPr>
              <a:t>Trend in Net Merit $ gives younger cows more profit</a:t>
            </a:r>
          </a:p>
          <a:p>
            <a:pPr lvl="1" indent="-378875">
              <a:buFont typeface="Symbol" pitchFamily="18" charset="2"/>
              <a:buChar char=""/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Average value of calf born</a:t>
            </a:r>
          </a:p>
          <a:p>
            <a:pPr marL="378875" marR="0" lvl="0" indent="-378875" algn="l" defTabSz="1219170" rtl="0" eaLnBrk="1" fontAlgn="auto" latinLnBrk="0" hangingPunct="1">
              <a:lnSpc>
                <a:spcPts val="3333"/>
              </a:lnSpc>
              <a:spcBef>
                <a:spcPts val="0"/>
              </a:spcBef>
              <a:spcAft>
                <a:spcPts val="1600"/>
              </a:spcAft>
              <a:buClrTx/>
              <a:buSzTx/>
              <a:buFont typeface="Symbol" pitchFamily="18" charset="2"/>
              <a:buChar char="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Schmitt et al (2019), De Vries (2017)</a:t>
            </a:r>
          </a:p>
          <a:p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5D457E4-6D84-3F73-DB29-83708ACA229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481640"/>
              </p:ext>
            </p:extLst>
          </p:nvPr>
        </p:nvGraphicFramePr>
        <p:xfrm>
          <a:off x="6340475" y="1219200"/>
          <a:ext cx="536416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499">
                  <a:extLst>
                    <a:ext uri="{9D8B030D-6E8A-4147-A177-3AD203B41FA5}">
                      <a16:colId xmlns:a16="http://schemas.microsoft.com/office/drawing/2014/main" val="2168777310"/>
                    </a:ext>
                  </a:extLst>
                </a:gridCol>
                <a:gridCol w="2060609">
                  <a:extLst>
                    <a:ext uri="{9D8B030D-6E8A-4147-A177-3AD203B41FA5}">
                      <a16:colId xmlns:a16="http://schemas.microsoft.com/office/drawing/2014/main" val="703051872"/>
                    </a:ext>
                  </a:extLst>
                </a:gridCol>
                <a:gridCol w="1788054">
                  <a:extLst>
                    <a:ext uri="{9D8B030D-6E8A-4147-A177-3AD203B41FA5}">
                      <a16:colId xmlns:a16="http://schemas.microsoft.com/office/drawing/2014/main" val="143998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 Herd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 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803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50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17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88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999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313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Weighted sum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877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57978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DCF9E-AD93-0250-1842-2DB2D8AC2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Calving ability $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C7EFB-850A-78BB-E4F6-8000D906A8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Stillbirth calf loss $400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$450 heifer and $150 bull)</a:t>
            </a:r>
          </a:p>
          <a:p>
            <a:r>
              <a:rPr lang="en-US" dirty="0"/>
              <a:t>Cow death loss $2038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$1800)</a:t>
            </a:r>
          </a:p>
          <a:p>
            <a:r>
              <a:rPr lang="en-US" dirty="0"/>
              <a:t>Mate’s yield loss of 700 pounds milk updated for price $0.196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(was $0.175)</a:t>
            </a:r>
            <a:r>
              <a:rPr lang="en-US" dirty="0"/>
              <a:t>, now – 35% feed cost</a:t>
            </a:r>
          </a:p>
          <a:p>
            <a:r>
              <a:rPr lang="en-US" dirty="0"/>
              <a:t>Mate’s fertility loss $70 not changed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EA0C4E2-A3D0-72C2-9E3B-0FF0C98583B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17473580"/>
              </p:ext>
            </p:extLst>
          </p:nvPr>
        </p:nvGraphicFramePr>
        <p:xfrm>
          <a:off x="6340475" y="1219200"/>
          <a:ext cx="536416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157">
                  <a:extLst>
                    <a:ext uri="{9D8B030D-6E8A-4147-A177-3AD203B41FA5}">
                      <a16:colId xmlns:a16="http://schemas.microsoft.com/office/drawing/2014/main" val="230828190"/>
                    </a:ext>
                  </a:extLst>
                </a:gridCol>
                <a:gridCol w="1691149">
                  <a:extLst>
                    <a:ext uri="{9D8B030D-6E8A-4147-A177-3AD203B41FA5}">
                      <a16:colId xmlns:a16="http://schemas.microsoft.com/office/drawing/2014/main" val="3778947754"/>
                    </a:ext>
                  </a:extLst>
                </a:gridCol>
                <a:gridCol w="2078856">
                  <a:extLst>
                    <a:ext uri="{9D8B030D-6E8A-4147-A177-3AD203B41FA5}">
                      <a16:colId xmlns:a16="http://schemas.microsoft.com/office/drawing/2014/main" val="6303065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2024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68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91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69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49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DSB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038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96540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AIP-2017 16-9 Slide Master">
  <a:themeElements>
    <a:clrScheme name="Custom 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4270"/>
      </a:hlink>
      <a:folHlink>
        <a:srgbClr val="24427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28016</TotalTime>
  <Words>699</Words>
  <Application>Microsoft Office PowerPoint</Application>
  <PresentationFormat>Widescreen</PresentationFormat>
  <Paragraphs>143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Symbol</vt:lpstr>
      <vt:lpstr>AIP-2017 16-9 Slide Master</vt:lpstr>
      <vt:lpstr>Proposed Net Merit $ revisions for 2025</vt:lpstr>
      <vt:lpstr>Profit and investment over the life of the cow</vt:lpstr>
      <vt:lpstr>Profit from differing milk yield PTAs (-750, 0, +750)</vt:lpstr>
      <vt:lpstr>Profit from differing DPR fertility PTAs (-4, 0, +4)</vt:lpstr>
      <vt:lpstr>Updated economic values in Net Merit $</vt:lpstr>
      <vt:lpstr>Updated economic values in Net Merit $</vt:lpstr>
      <vt:lpstr>Details of fertility derivation</vt:lpstr>
      <vt:lpstr>Details of productive life derivation</vt:lpstr>
      <vt:lpstr>Calving ability $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Net Merit $ revision</dc:title>
  <dc:creator>Vanraden, Paul - REE-ARS</dc:creator>
  <cp:lastModifiedBy>Vanraden, Paul - REE-ARS</cp:lastModifiedBy>
  <cp:revision>2</cp:revision>
  <dcterms:created xsi:type="dcterms:W3CDTF">2024-09-06T15:01:32Z</dcterms:created>
  <dcterms:modified xsi:type="dcterms:W3CDTF">2024-10-23T17:43:17Z</dcterms:modified>
</cp:coreProperties>
</file>