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88" r:id="rId3"/>
    <p:sldId id="287" r:id="rId4"/>
    <p:sldId id="259" r:id="rId5"/>
    <p:sldId id="260" r:id="rId6"/>
    <p:sldId id="286" r:id="rId7"/>
    <p:sldId id="261" r:id="rId8"/>
    <p:sldId id="262" r:id="rId9"/>
    <p:sldId id="290" r:id="rId10"/>
    <p:sldId id="294" r:id="rId11"/>
    <p:sldId id="270" r:id="rId12"/>
    <p:sldId id="275" r:id="rId13"/>
    <p:sldId id="276" r:id="rId14"/>
    <p:sldId id="277" r:id="rId15"/>
    <p:sldId id="278" r:id="rId16"/>
    <p:sldId id="279" r:id="rId17"/>
    <p:sldId id="280" r:id="rId18"/>
    <p:sldId id="281" r:id="rId19"/>
    <p:sldId id="292" r:id="rId20"/>
    <p:sldId id="293" r:id="rId21"/>
    <p:sldId id="291" r:id="rId22"/>
    <p:sldId id="28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Oscar" initials="TO" lastIdx="1" clrIdx="0">
    <p:extLst>
      <p:ext uri="{19B8F6BF-5375-455C-9EA6-DF929625EA0E}">
        <p15:presenceInfo xmlns:p15="http://schemas.microsoft.com/office/powerpoint/2012/main" userId="Thomas Osc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656" autoAdjust="0"/>
  </p:normalViewPr>
  <p:slideViewPr>
    <p:cSldViewPr snapToGrid="0">
      <p:cViewPr varScale="1">
        <p:scale>
          <a:sx n="69" d="100"/>
          <a:sy n="69" d="100"/>
        </p:scale>
        <p:origin x="1142"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20" d="100"/>
          <a:sy n="120" d="100"/>
        </p:scale>
        <p:origin x="1968" y="-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28T09:06:03.521"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25334-9267-4B11-B5C1-33B0A540B5CD}" type="doc">
      <dgm:prSet loTypeId="urn:microsoft.com/office/officeart/2016/7/layout/VerticalDownArrowProcess" loCatId="process" qsTypeId="urn:microsoft.com/office/officeart/2005/8/quickstyle/simple4" qsCatId="simple" csTypeId="urn:microsoft.com/office/officeart/2005/8/colors/colorful1" csCatId="colorful" phldr="1"/>
      <dgm:spPr/>
      <dgm:t>
        <a:bodyPr/>
        <a:lstStyle/>
        <a:p>
          <a:endParaRPr lang="en-US"/>
        </a:p>
      </dgm:t>
    </dgm:pt>
    <dgm:pt modelId="{75FCC8EA-BFA9-49AA-9E86-69D077805486}">
      <dgm:prSet/>
      <dgm:spPr/>
      <dgm:t>
        <a:bodyPr/>
        <a:lstStyle/>
        <a:p>
          <a:r>
            <a:rPr lang="en-US"/>
            <a:t>Develop</a:t>
          </a:r>
        </a:p>
      </dgm:t>
    </dgm:pt>
    <dgm:pt modelId="{CBC1C2B5-BD78-4CEB-B1D4-EA4376B3AB76}" type="parTrans" cxnId="{AD81717E-6A1B-4449-AF6E-8B50345BA1BA}">
      <dgm:prSet/>
      <dgm:spPr/>
      <dgm:t>
        <a:bodyPr/>
        <a:lstStyle/>
        <a:p>
          <a:endParaRPr lang="en-US"/>
        </a:p>
      </dgm:t>
    </dgm:pt>
    <dgm:pt modelId="{9FBABEF8-34C0-4152-9051-C8D7AB6E4E3F}" type="sibTrans" cxnId="{AD81717E-6A1B-4449-AF6E-8B50345BA1BA}">
      <dgm:prSet/>
      <dgm:spPr/>
      <dgm:t>
        <a:bodyPr/>
        <a:lstStyle/>
        <a:p>
          <a:endParaRPr lang="en-US"/>
        </a:p>
      </dgm:t>
    </dgm:pt>
    <dgm:pt modelId="{B918CD0E-5A57-4F91-90E2-8322314E5B13}">
      <dgm:prSet/>
      <dgm:spPr/>
      <dgm:t>
        <a:bodyPr/>
        <a:lstStyle/>
        <a:p>
          <a:r>
            <a:rPr lang="en-US" dirty="0"/>
            <a:t>Develop a computer software tool for the APZ method</a:t>
          </a:r>
        </a:p>
      </dgm:t>
    </dgm:pt>
    <dgm:pt modelId="{59088136-3724-4FBB-BA56-238B41AFF814}" type="parTrans" cxnId="{DDAEDB05-7C1E-4C6C-AFDE-3A0CEC5CE379}">
      <dgm:prSet/>
      <dgm:spPr/>
      <dgm:t>
        <a:bodyPr/>
        <a:lstStyle/>
        <a:p>
          <a:endParaRPr lang="en-US"/>
        </a:p>
      </dgm:t>
    </dgm:pt>
    <dgm:pt modelId="{ECA78FD9-A2E4-4831-9EDB-7217510347BB}" type="sibTrans" cxnId="{DDAEDB05-7C1E-4C6C-AFDE-3A0CEC5CE379}">
      <dgm:prSet/>
      <dgm:spPr/>
      <dgm:t>
        <a:bodyPr/>
        <a:lstStyle/>
        <a:p>
          <a:endParaRPr lang="en-US"/>
        </a:p>
      </dgm:t>
    </dgm:pt>
    <dgm:pt modelId="{0C6AF6AD-A89C-47ED-9163-D7F6B8BB8426}">
      <dgm:prSet/>
      <dgm:spPr/>
      <dgm:t>
        <a:bodyPr/>
        <a:lstStyle/>
        <a:p>
          <a:r>
            <a:rPr lang="en-US"/>
            <a:t>Demonstrate</a:t>
          </a:r>
        </a:p>
      </dgm:t>
    </dgm:pt>
    <dgm:pt modelId="{F7E06B89-3138-41DB-A29A-0B38B420E649}" type="parTrans" cxnId="{03DCB5F8-850E-4079-ABFD-025FA03FCC87}">
      <dgm:prSet/>
      <dgm:spPr/>
      <dgm:t>
        <a:bodyPr/>
        <a:lstStyle/>
        <a:p>
          <a:endParaRPr lang="en-US"/>
        </a:p>
      </dgm:t>
    </dgm:pt>
    <dgm:pt modelId="{D12DDBDE-09EB-4F37-A397-1D467D688AE6}" type="sibTrans" cxnId="{03DCB5F8-850E-4079-ABFD-025FA03FCC87}">
      <dgm:prSet/>
      <dgm:spPr/>
      <dgm:t>
        <a:bodyPr/>
        <a:lstStyle/>
        <a:p>
          <a:endParaRPr lang="en-US"/>
        </a:p>
      </dgm:t>
    </dgm:pt>
    <dgm:pt modelId="{53A6EE38-FFFB-4251-A424-6FC9518AA3E6}">
      <dgm:prSet/>
      <dgm:spPr/>
      <dgm:t>
        <a:bodyPr/>
        <a:lstStyle/>
        <a:p>
          <a:r>
            <a:rPr lang="en-US" dirty="0"/>
            <a:t>Demonstrate the new tool with a case study</a:t>
          </a:r>
        </a:p>
      </dgm:t>
    </dgm:pt>
    <dgm:pt modelId="{361FFDE6-2ECD-48B0-A16D-DD5DC8B7DBED}" type="sibTrans" cxnId="{7E6F7E5F-63D5-4ECA-A8EF-9ACBC334D613}">
      <dgm:prSet/>
      <dgm:spPr/>
      <dgm:t>
        <a:bodyPr/>
        <a:lstStyle/>
        <a:p>
          <a:endParaRPr lang="en-US"/>
        </a:p>
      </dgm:t>
    </dgm:pt>
    <dgm:pt modelId="{204F1D8E-5D76-46A5-81DE-B0AFFAE62887}" type="parTrans" cxnId="{7E6F7E5F-63D5-4ECA-A8EF-9ACBC334D613}">
      <dgm:prSet/>
      <dgm:spPr/>
      <dgm:t>
        <a:bodyPr/>
        <a:lstStyle/>
        <a:p>
          <a:endParaRPr lang="en-US"/>
        </a:p>
      </dgm:t>
    </dgm:pt>
    <dgm:pt modelId="{2CA5C933-8258-40FA-97F9-CB507B848EF9}" type="pres">
      <dgm:prSet presAssocID="{60525334-9267-4B11-B5C1-33B0A540B5CD}" presName="Name0" presStyleCnt="0">
        <dgm:presLayoutVars>
          <dgm:dir/>
          <dgm:animLvl val="lvl"/>
          <dgm:resizeHandles val="exact"/>
        </dgm:presLayoutVars>
      </dgm:prSet>
      <dgm:spPr/>
    </dgm:pt>
    <dgm:pt modelId="{B647BD34-32D4-46A7-8307-F305B6D910D5}" type="pres">
      <dgm:prSet presAssocID="{0C6AF6AD-A89C-47ED-9163-D7F6B8BB8426}" presName="boxAndChildren" presStyleCnt="0"/>
      <dgm:spPr/>
    </dgm:pt>
    <dgm:pt modelId="{CDC776BB-FB5C-4337-AC79-6062F4173DFA}" type="pres">
      <dgm:prSet presAssocID="{0C6AF6AD-A89C-47ED-9163-D7F6B8BB8426}" presName="parentTextBox" presStyleLbl="alignNode1" presStyleIdx="0" presStyleCnt="2"/>
      <dgm:spPr/>
    </dgm:pt>
    <dgm:pt modelId="{2EC33E22-CC4E-4F33-B7A1-0490D5DDF692}" type="pres">
      <dgm:prSet presAssocID="{0C6AF6AD-A89C-47ED-9163-D7F6B8BB8426}" presName="descendantBox" presStyleLbl="bgAccFollowNode1" presStyleIdx="0" presStyleCnt="2"/>
      <dgm:spPr/>
    </dgm:pt>
    <dgm:pt modelId="{AC504B86-CBBC-4352-A9DC-69A11D11C007}" type="pres">
      <dgm:prSet presAssocID="{9FBABEF8-34C0-4152-9051-C8D7AB6E4E3F}" presName="sp" presStyleCnt="0"/>
      <dgm:spPr/>
    </dgm:pt>
    <dgm:pt modelId="{BC88B0BD-3D77-44B9-9386-AF225C07282D}" type="pres">
      <dgm:prSet presAssocID="{75FCC8EA-BFA9-49AA-9E86-69D077805486}" presName="arrowAndChildren" presStyleCnt="0"/>
      <dgm:spPr/>
    </dgm:pt>
    <dgm:pt modelId="{CC223486-F869-4448-BFC7-BC0B56155C6A}" type="pres">
      <dgm:prSet presAssocID="{75FCC8EA-BFA9-49AA-9E86-69D077805486}" presName="parentTextArrow" presStyleLbl="node1" presStyleIdx="0" presStyleCnt="0"/>
      <dgm:spPr/>
    </dgm:pt>
    <dgm:pt modelId="{735D2F6F-2A9C-48E3-A4DE-1BC242CE3B35}" type="pres">
      <dgm:prSet presAssocID="{75FCC8EA-BFA9-49AA-9E86-69D077805486}" presName="arrow" presStyleLbl="alignNode1" presStyleIdx="1" presStyleCnt="2"/>
      <dgm:spPr/>
    </dgm:pt>
    <dgm:pt modelId="{00FFC3C5-296A-46CA-84A9-CBCB69A41F6B}" type="pres">
      <dgm:prSet presAssocID="{75FCC8EA-BFA9-49AA-9E86-69D077805486}" presName="descendantArrow" presStyleLbl="bgAccFollowNode1" presStyleIdx="1" presStyleCnt="2"/>
      <dgm:spPr/>
    </dgm:pt>
  </dgm:ptLst>
  <dgm:cxnLst>
    <dgm:cxn modelId="{DDAEDB05-7C1E-4C6C-AFDE-3A0CEC5CE379}" srcId="{75FCC8EA-BFA9-49AA-9E86-69D077805486}" destId="{B918CD0E-5A57-4F91-90E2-8322314E5B13}" srcOrd="0" destOrd="0" parTransId="{59088136-3724-4FBB-BA56-238B41AFF814}" sibTransId="{ECA78FD9-A2E4-4831-9EDB-7217510347BB}"/>
    <dgm:cxn modelId="{9863341B-B68D-4936-B37D-A99D08D7C04D}" type="presOf" srcId="{75FCC8EA-BFA9-49AA-9E86-69D077805486}" destId="{CC223486-F869-4448-BFC7-BC0B56155C6A}" srcOrd="0" destOrd="0" presId="urn:microsoft.com/office/officeart/2016/7/layout/VerticalDownArrowProcess"/>
    <dgm:cxn modelId="{AAC1EC22-1589-4B81-AEC7-1CA952954E02}" type="presOf" srcId="{53A6EE38-FFFB-4251-A424-6FC9518AA3E6}" destId="{2EC33E22-CC4E-4F33-B7A1-0490D5DDF692}" srcOrd="0" destOrd="0" presId="urn:microsoft.com/office/officeart/2016/7/layout/VerticalDownArrowProcess"/>
    <dgm:cxn modelId="{C80EB13D-B0D2-44E6-B565-C3F39DF16AFB}" type="presOf" srcId="{0C6AF6AD-A89C-47ED-9163-D7F6B8BB8426}" destId="{CDC776BB-FB5C-4337-AC79-6062F4173DFA}" srcOrd="0" destOrd="0" presId="urn:microsoft.com/office/officeart/2016/7/layout/VerticalDownArrowProcess"/>
    <dgm:cxn modelId="{6ED85C5E-93EF-4D4F-A70B-294FF8AD6247}" type="presOf" srcId="{60525334-9267-4B11-B5C1-33B0A540B5CD}" destId="{2CA5C933-8258-40FA-97F9-CB507B848EF9}" srcOrd="0" destOrd="0" presId="urn:microsoft.com/office/officeart/2016/7/layout/VerticalDownArrowProcess"/>
    <dgm:cxn modelId="{7E6F7E5F-63D5-4ECA-A8EF-9ACBC334D613}" srcId="{0C6AF6AD-A89C-47ED-9163-D7F6B8BB8426}" destId="{53A6EE38-FFFB-4251-A424-6FC9518AA3E6}" srcOrd="0" destOrd="0" parTransId="{204F1D8E-5D76-46A5-81DE-B0AFFAE62887}" sibTransId="{361FFDE6-2ECD-48B0-A16D-DD5DC8B7DBED}"/>
    <dgm:cxn modelId="{AD81717E-6A1B-4449-AF6E-8B50345BA1BA}" srcId="{60525334-9267-4B11-B5C1-33B0A540B5CD}" destId="{75FCC8EA-BFA9-49AA-9E86-69D077805486}" srcOrd="0" destOrd="0" parTransId="{CBC1C2B5-BD78-4CEB-B1D4-EA4376B3AB76}" sibTransId="{9FBABEF8-34C0-4152-9051-C8D7AB6E4E3F}"/>
    <dgm:cxn modelId="{3BC67EB6-C64A-4397-A9B8-C4CD21626C81}" type="presOf" srcId="{75FCC8EA-BFA9-49AA-9E86-69D077805486}" destId="{735D2F6F-2A9C-48E3-A4DE-1BC242CE3B35}" srcOrd="1" destOrd="0" presId="urn:microsoft.com/office/officeart/2016/7/layout/VerticalDownArrowProcess"/>
    <dgm:cxn modelId="{83ADE7E7-31E7-4B35-A831-56A1BC99173D}" type="presOf" srcId="{B918CD0E-5A57-4F91-90E2-8322314E5B13}" destId="{00FFC3C5-296A-46CA-84A9-CBCB69A41F6B}" srcOrd="0" destOrd="0" presId="urn:microsoft.com/office/officeart/2016/7/layout/VerticalDownArrowProcess"/>
    <dgm:cxn modelId="{03DCB5F8-850E-4079-ABFD-025FA03FCC87}" srcId="{60525334-9267-4B11-B5C1-33B0A540B5CD}" destId="{0C6AF6AD-A89C-47ED-9163-D7F6B8BB8426}" srcOrd="1" destOrd="0" parTransId="{F7E06B89-3138-41DB-A29A-0B38B420E649}" sibTransId="{D12DDBDE-09EB-4F37-A397-1D467D688AE6}"/>
    <dgm:cxn modelId="{3241164B-B6A6-491E-9D51-C58FCDB8D09B}" type="presParOf" srcId="{2CA5C933-8258-40FA-97F9-CB507B848EF9}" destId="{B647BD34-32D4-46A7-8307-F305B6D910D5}" srcOrd="0" destOrd="0" presId="urn:microsoft.com/office/officeart/2016/7/layout/VerticalDownArrowProcess"/>
    <dgm:cxn modelId="{26C3E63B-7056-4E5E-B515-38EB74450CAA}" type="presParOf" srcId="{B647BD34-32D4-46A7-8307-F305B6D910D5}" destId="{CDC776BB-FB5C-4337-AC79-6062F4173DFA}" srcOrd="0" destOrd="0" presId="urn:microsoft.com/office/officeart/2016/7/layout/VerticalDownArrowProcess"/>
    <dgm:cxn modelId="{1276329D-0B7B-40ED-9E68-0DDA82B3F636}" type="presParOf" srcId="{B647BD34-32D4-46A7-8307-F305B6D910D5}" destId="{2EC33E22-CC4E-4F33-B7A1-0490D5DDF692}" srcOrd="1" destOrd="0" presId="urn:microsoft.com/office/officeart/2016/7/layout/VerticalDownArrowProcess"/>
    <dgm:cxn modelId="{9014C300-533E-494B-8841-9C09DC902A39}" type="presParOf" srcId="{2CA5C933-8258-40FA-97F9-CB507B848EF9}" destId="{AC504B86-CBBC-4352-A9DC-69A11D11C007}" srcOrd="1" destOrd="0" presId="urn:microsoft.com/office/officeart/2016/7/layout/VerticalDownArrowProcess"/>
    <dgm:cxn modelId="{BB3B8374-7FD8-4175-9FE1-E24568077F0B}" type="presParOf" srcId="{2CA5C933-8258-40FA-97F9-CB507B848EF9}" destId="{BC88B0BD-3D77-44B9-9386-AF225C07282D}" srcOrd="2" destOrd="0" presId="urn:microsoft.com/office/officeart/2016/7/layout/VerticalDownArrowProcess"/>
    <dgm:cxn modelId="{17176618-591D-4775-91DF-ACBD40792C59}" type="presParOf" srcId="{BC88B0BD-3D77-44B9-9386-AF225C07282D}" destId="{CC223486-F869-4448-BFC7-BC0B56155C6A}" srcOrd="0" destOrd="0" presId="urn:microsoft.com/office/officeart/2016/7/layout/VerticalDownArrowProcess"/>
    <dgm:cxn modelId="{7D71A5C5-5AE5-40C0-85C2-93849A0CCDF4}" type="presParOf" srcId="{BC88B0BD-3D77-44B9-9386-AF225C07282D}" destId="{735D2F6F-2A9C-48E3-A4DE-1BC242CE3B35}" srcOrd="1" destOrd="0" presId="urn:microsoft.com/office/officeart/2016/7/layout/VerticalDownArrowProcess"/>
    <dgm:cxn modelId="{FD64578C-2E3E-44BC-912F-B8960C418F29}" type="presParOf" srcId="{BC88B0BD-3D77-44B9-9386-AF225C07282D}" destId="{00FFC3C5-296A-46CA-84A9-CBCB69A41F6B}"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980D1-61F3-4F1A-9EDA-C5F7543EE630}"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6C0456C0-9CF6-42C4-A290-D79FB339EA5F}">
      <dgm:prSet custT="1"/>
      <dgm:spPr/>
      <dgm:t>
        <a:bodyPr/>
        <a:lstStyle/>
        <a:p>
          <a:r>
            <a:rPr lang="en-US" sz="1800" dirty="0"/>
            <a:t>Accurate</a:t>
          </a:r>
        </a:p>
      </dgm:t>
    </dgm:pt>
    <dgm:pt modelId="{B8DB3CAE-293E-400C-B5FA-2A22AF312C9A}" type="parTrans" cxnId="{D28DEA43-51F7-4FAF-A6D6-E28479363125}">
      <dgm:prSet/>
      <dgm:spPr/>
      <dgm:t>
        <a:bodyPr/>
        <a:lstStyle/>
        <a:p>
          <a:endParaRPr lang="en-US" sz="2400"/>
        </a:p>
      </dgm:t>
    </dgm:pt>
    <dgm:pt modelId="{4E1D3F4A-8F03-4FB3-8791-7714A609F13B}" type="sibTrans" cxnId="{D28DEA43-51F7-4FAF-A6D6-E28479363125}">
      <dgm:prSet/>
      <dgm:spPr/>
      <dgm:t>
        <a:bodyPr/>
        <a:lstStyle/>
        <a:p>
          <a:endParaRPr lang="en-US" sz="2400"/>
        </a:p>
      </dgm:t>
    </dgm:pt>
    <dgm:pt modelId="{60BB4581-1188-4D49-B0F8-B45AF2010D87}">
      <dgm:prSet custT="1"/>
      <dgm:spPr/>
      <dgm:t>
        <a:bodyPr/>
        <a:lstStyle/>
        <a:p>
          <a:r>
            <a:rPr lang="en-US" sz="1800" dirty="0"/>
            <a:t>Unbiased</a:t>
          </a:r>
        </a:p>
      </dgm:t>
    </dgm:pt>
    <dgm:pt modelId="{7923935D-B42C-46E6-8211-2D22467D43B8}" type="parTrans" cxnId="{5F3618CA-7625-4298-900E-BA68598AB61C}">
      <dgm:prSet/>
      <dgm:spPr/>
      <dgm:t>
        <a:bodyPr/>
        <a:lstStyle/>
        <a:p>
          <a:endParaRPr lang="en-US" sz="2400"/>
        </a:p>
      </dgm:t>
    </dgm:pt>
    <dgm:pt modelId="{D5527B0C-21F7-40DD-92F8-B6394922F28E}" type="sibTrans" cxnId="{5F3618CA-7625-4298-900E-BA68598AB61C}">
      <dgm:prSet/>
      <dgm:spPr/>
      <dgm:t>
        <a:bodyPr/>
        <a:lstStyle/>
        <a:p>
          <a:endParaRPr lang="en-US" sz="2400"/>
        </a:p>
      </dgm:t>
    </dgm:pt>
    <dgm:pt modelId="{DE3FC74F-3FE1-431F-9BF3-210DFCC0223B}">
      <dgm:prSet custT="1"/>
      <dgm:spPr/>
      <dgm:t>
        <a:bodyPr/>
        <a:lstStyle/>
        <a:p>
          <a:r>
            <a:rPr lang="en-US" sz="1800" dirty="0"/>
            <a:t>Type of data</a:t>
          </a:r>
        </a:p>
      </dgm:t>
    </dgm:pt>
    <dgm:pt modelId="{E55E054B-750D-4630-8995-91E7452676C9}" type="parTrans" cxnId="{5C681E30-55DB-4277-A33A-CF492D96150F}">
      <dgm:prSet/>
      <dgm:spPr/>
      <dgm:t>
        <a:bodyPr/>
        <a:lstStyle/>
        <a:p>
          <a:endParaRPr lang="en-US" sz="2400"/>
        </a:p>
      </dgm:t>
    </dgm:pt>
    <dgm:pt modelId="{1936AFA7-4D46-4993-B320-947478D1CDC1}" type="sibTrans" cxnId="{5C681E30-55DB-4277-A33A-CF492D96150F}">
      <dgm:prSet/>
      <dgm:spPr/>
      <dgm:t>
        <a:bodyPr/>
        <a:lstStyle/>
        <a:p>
          <a:endParaRPr lang="en-US" sz="2400"/>
        </a:p>
      </dgm:t>
    </dgm:pt>
    <dgm:pt modelId="{6175AE70-0372-40DB-8EFD-B9913812BB00}">
      <dgm:prSet custT="1"/>
      <dgm:spPr/>
      <dgm:t>
        <a:bodyPr/>
        <a:lstStyle/>
        <a:p>
          <a:r>
            <a:rPr lang="en-US" sz="1800" dirty="0"/>
            <a:t>Not confounded</a:t>
          </a:r>
        </a:p>
      </dgm:t>
    </dgm:pt>
    <dgm:pt modelId="{76687792-DC57-4AA6-A5B9-6E87D33F0353}" type="parTrans" cxnId="{606E295A-A504-4A95-BBDC-24550A082C4A}">
      <dgm:prSet/>
      <dgm:spPr/>
      <dgm:t>
        <a:bodyPr/>
        <a:lstStyle/>
        <a:p>
          <a:endParaRPr lang="en-US" sz="2400"/>
        </a:p>
      </dgm:t>
    </dgm:pt>
    <dgm:pt modelId="{3B537545-192C-4E41-9A39-C13B7BA9FF58}" type="sibTrans" cxnId="{606E295A-A504-4A95-BBDC-24550A082C4A}">
      <dgm:prSet/>
      <dgm:spPr/>
      <dgm:t>
        <a:bodyPr/>
        <a:lstStyle/>
        <a:p>
          <a:endParaRPr lang="en-US" sz="2400"/>
        </a:p>
      </dgm:t>
    </dgm:pt>
    <dgm:pt modelId="{A7D712AF-A387-40B7-97C8-AB16FF47513F}">
      <dgm:prSet custT="1"/>
      <dgm:spPr/>
      <dgm:t>
        <a:bodyPr/>
        <a:lstStyle/>
        <a:p>
          <a:r>
            <a:rPr lang="en-US" sz="1600" dirty="0"/>
            <a:t>Comparison of observed and predicted values</a:t>
          </a:r>
        </a:p>
      </dgm:t>
    </dgm:pt>
    <dgm:pt modelId="{641BE6E0-95D5-486D-8434-37F159D90A8A}" type="parTrans" cxnId="{9513B486-72B9-4DDA-9D81-F03392745196}">
      <dgm:prSet/>
      <dgm:spPr/>
      <dgm:t>
        <a:bodyPr/>
        <a:lstStyle/>
        <a:p>
          <a:endParaRPr lang="en-US" sz="2400"/>
        </a:p>
      </dgm:t>
    </dgm:pt>
    <dgm:pt modelId="{D788F75E-B2C8-4667-9738-352D363099A7}" type="sibTrans" cxnId="{9513B486-72B9-4DDA-9D81-F03392745196}">
      <dgm:prSet/>
      <dgm:spPr/>
      <dgm:t>
        <a:bodyPr/>
        <a:lstStyle/>
        <a:p>
          <a:endParaRPr lang="en-US" sz="2400"/>
        </a:p>
      </dgm:t>
    </dgm:pt>
    <dgm:pt modelId="{D6495C21-760E-4528-9DA7-7FDA0094ED44}">
      <dgm:prSet custT="1"/>
      <dgm:spPr/>
      <dgm:t>
        <a:bodyPr/>
        <a:lstStyle/>
        <a:p>
          <a:r>
            <a:rPr lang="en-US" sz="1600" dirty="0"/>
            <a:t>Sufficiently replicated</a:t>
          </a:r>
        </a:p>
      </dgm:t>
    </dgm:pt>
    <dgm:pt modelId="{D10BE460-1C4D-4611-B4DE-6183E8612091}" type="parTrans" cxnId="{88200A6C-2184-4600-809A-36A2D13E21C7}">
      <dgm:prSet/>
      <dgm:spPr/>
      <dgm:t>
        <a:bodyPr/>
        <a:lstStyle/>
        <a:p>
          <a:endParaRPr lang="en-US" sz="2400"/>
        </a:p>
      </dgm:t>
    </dgm:pt>
    <dgm:pt modelId="{7A5A5745-3E5E-4C50-AB87-07465EDAA226}" type="sibTrans" cxnId="{88200A6C-2184-4600-809A-36A2D13E21C7}">
      <dgm:prSet/>
      <dgm:spPr/>
      <dgm:t>
        <a:bodyPr/>
        <a:lstStyle/>
        <a:p>
          <a:endParaRPr lang="en-US" sz="2400"/>
        </a:p>
      </dgm:t>
    </dgm:pt>
    <dgm:pt modelId="{22C8E23E-767C-451A-A2C4-027306A0887C}">
      <dgm:prSet custT="1"/>
      <dgm:spPr/>
      <dgm:t>
        <a:bodyPr/>
        <a:lstStyle/>
        <a:p>
          <a:r>
            <a:rPr lang="en-US" sz="1600" dirty="0"/>
            <a:t>Even distribution</a:t>
          </a:r>
        </a:p>
      </dgm:t>
    </dgm:pt>
    <dgm:pt modelId="{A14A2EC4-E9F4-46B9-BA5A-AD18F8BCBD51}" type="parTrans" cxnId="{BB711675-4A90-47EB-8B1A-F5C4CABCC86C}">
      <dgm:prSet/>
      <dgm:spPr/>
      <dgm:t>
        <a:bodyPr/>
        <a:lstStyle/>
        <a:p>
          <a:endParaRPr lang="en-US" sz="2400"/>
        </a:p>
      </dgm:t>
    </dgm:pt>
    <dgm:pt modelId="{2149695D-D0F4-4AFF-9919-B24E43AE2A88}" type="sibTrans" cxnId="{BB711675-4A90-47EB-8B1A-F5C4CABCC86C}">
      <dgm:prSet/>
      <dgm:spPr/>
      <dgm:t>
        <a:bodyPr/>
        <a:lstStyle/>
        <a:p>
          <a:endParaRPr lang="en-US" sz="2400"/>
        </a:p>
      </dgm:t>
    </dgm:pt>
    <dgm:pt modelId="{0AD56F19-9AD9-4B59-82F7-D65457EAACDD}">
      <dgm:prSet custT="1"/>
      <dgm:spPr/>
      <dgm:t>
        <a:bodyPr/>
        <a:lstStyle/>
        <a:p>
          <a:endParaRPr lang="en-US" sz="1600" dirty="0"/>
        </a:p>
        <a:p>
          <a:r>
            <a:rPr lang="en-US" sz="1600" dirty="0"/>
            <a:t>Dependent </a:t>
          </a:r>
        </a:p>
      </dgm:t>
    </dgm:pt>
    <dgm:pt modelId="{DF2C2812-718B-4EC1-A732-336EBFDB1B59}" type="parTrans" cxnId="{601BA105-53F4-400C-AF60-8E335B987D37}">
      <dgm:prSet/>
      <dgm:spPr/>
      <dgm:t>
        <a:bodyPr/>
        <a:lstStyle/>
        <a:p>
          <a:endParaRPr lang="en-US" sz="2400"/>
        </a:p>
      </dgm:t>
    </dgm:pt>
    <dgm:pt modelId="{2ACA5CD3-9B33-4BB9-8175-9768A852D210}" type="sibTrans" cxnId="{601BA105-53F4-400C-AF60-8E335B987D37}">
      <dgm:prSet/>
      <dgm:spPr/>
      <dgm:t>
        <a:bodyPr/>
        <a:lstStyle/>
        <a:p>
          <a:endParaRPr lang="en-US" sz="2400"/>
        </a:p>
      </dgm:t>
    </dgm:pt>
    <dgm:pt modelId="{D979AAA6-54CF-4188-92C4-F926DF14D204}">
      <dgm:prSet custT="1"/>
      <dgm:spPr/>
      <dgm:t>
        <a:bodyPr/>
        <a:lstStyle/>
        <a:p>
          <a:r>
            <a:rPr lang="en-US" sz="1600" dirty="0"/>
            <a:t>Independent for interpolation</a:t>
          </a:r>
        </a:p>
      </dgm:t>
    </dgm:pt>
    <dgm:pt modelId="{C1A7614E-4B0D-4CF9-B184-FF0CD854337C}" type="parTrans" cxnId="{06912DBC-4239-441A-BEEA-EA62F39D8EA0}">
      <dgm:prSet/>
      <dgm:spPr/>
      <dgm:t>
        <a:bodyPr/>
        <a:lstStyle/>
        <a:p>
          <a:endParaRPr lang="en-US"/>
        </a:p>
      </dgm:t>
    </dgm:pt>
    <dgm:pt modelId="{8F3E66E9-AEFE-40A1-94A3-C77A527D0AC5}" type="sibTrans" cxnId="{06912DBC-4239-441A-BEEA-EA62F39D8EA0}">
      <dgm:prSet/>
      <dgm:spPr/>
      <dgm:t>
        <a:bodyPr/>
        <a:lstStyle/>
        <a:p>
          <a:endParaRPr lang="en-US"/>
        </a:p>
      </dgm:t>
    </dgm:pt>
    <dgm:pt modelId="{EE48643D-21AA-4A14-ABD1-0565FD57F7B6}">
      <dgm:prSet custT="1"/>
      <dgm:spPr/>
      <dgm:t>
        <a:bodyPr/>
        <a:lstStyle/>
        <a:p>
          <a:r>
            <a:rPr lang="en-US" sz="1600" dirty="0"/>
            <a:t>Independent for extrapolation</a:t>
          </a:r>
        </a:p>
      </dgm:t>
    </dgm:pt>
    <dgm:pt modelId="{2CEB6652-3B72-4165-9949-97EEEF208320}" type="parTrans" cxnId="{A8450012-1DCE-4ABA-B2F2-9D169A0C0469}">
      <dgm:prSet/>
      <dgm:spPr/>
      <dgm:t>
        <a:bodyPr/>
        <a:lstStyle/>
        <a:p>
          <a:endParaRPr lang="en-US"/>
        </a:p>
      </dgm:t>
    </dgm:pt>
    <dgm:pt modelId="{259C9078-017B-44B0-9789-7A143F4ED810}" type="sibTrans" cxnId="{A8450012-1DCE-4ABA-B2F2-9D169A0C0469}">
      <dgm:prSet/>
      <dgm:spPr/>
      <dgm:t>
        <a:bodyPr/>
        <a:lstStyle/>
        <a:p>
          <a:endParaRPr lang="en-US"/>
        </a:p>
      </dgm:t>
    </dgm:pt>
    <dgm:pt modelId="{5EE80D34-DE8E-44B7-AA1D-8D6BFFC1988B}">
      <dgm:prSet custT="1"/>
      <dgm:spPr/>
      <dgm:t>
        <a:bodyPr/>
        <a:lstStyle/>
        <a:p>
          <a:endParaRPr lang="en-US" sz="1600" dirty="0"/>
        </a:p>
      </dgm:t>
    </dgm:pt>
    <dgm:pt modelId="{D2A31263-4DCA-4B64-981C-BA3674E38AF1}" type="parTrans" cxnId="{477852EF-FDBA-4CC7-90F4-7890D491E906}">
      <dgm:prSet/>
      <dgm:spPr/>
      <dgm:t>
        <a:bodyPr/>
        <a:lstStyle/>
        <a:p>
          <a:endParaRPr lang="en-US"/>
        </a:p>
      </dgm:t>
    </dgm:pt>
    <dgm:pt modelId="{26FEAEE8-365F-4148-96A9-5D8292B8DD63}" type="sibTrans" cxnId="{477852EF-FDBA-4CC7-90F4-7890D491E906}">
      <dgm:prSet/>
      <dgm:spPr/>
      <dgm:t>
        <a:bodyPr/>
        <a:lstStyle/>
        <a:p>
          <a:endParaRPr lang="en-US"/>
        </a:p>
      </dgm:t>
    </dgm:pt>
    <dgm:pt modelId="{E8513458-11E1-427C-BF39-6F2ABFDB06BC}" type="pres">
      <dgm:prSet presAssocID="{5E6980D1-61F3-4F1A-9EDA-C5F7543EE630}" presName="Name0" presStyleCnt="0">
        <dgm:presLayoutVars>
          <dgm:dir/>
          <dgm:animLvl val="lvl"/>
          <dgm:resizeHandles val="exact"/>
        </dgm:presLayoutVars>
      </dgm:prSet>
      <dgm:spPr/>
    </dgm:pt>
    <dgm:pt modelId="{E657EA72-C5D3-4110-8C03-32A6362022DC}" type="pres">
      <dgm:prSet presAssocID="{6175AE70-0372-40DB-8EFD-B9913812BB00}" presName="boxAndChildren" presStyleCnt="0"/>
      <dgm:spPr/>
    </dgm:pt>
    <dgm:pt modelId="{B7E57C3C-8789-4CD3-B4EE-4A8B4B40211A}" type="pres">
      <dgm:prSet presAssocID="{6175AE70-0372-40DB-8EFD-B9913812BB00}" presName="parentTextBox" presStyleLbl="alignNode1" presStyleIdx="0" presStyleCnt="4"/>
      <dgm:spPr/>
    </dgm:pt>
    <dgm:pt modelId="{D4B938C3-7578-4C93-BED2-9F19EE39586C}" type="pres">
      <dgm:prSet presAssocID="{6175AE70-0372-40DB-8EFD-B9913812BB00}" presName="descendantBox" presStyleLbl="bgAccFollowNode1" presStyleIdx="0" presStyleCnt="4"/>
      <dgm:spPr/>
    </dgm:pt>
    <dgm:pt modelId="{7F455F67-9F15-4004-85C8-84E8178776BE}" type="pres">
      <dgm:prSet presAssocID="{1936AFA7-4D46-4993-B320-947478D1CDC1}" presName="sp" presStyleCnt="0"/>
      <dgm:spPr/>
    </dgm:pt>
    <dgm:pt modelId="{83E02F25-E2A1-49AE-8AC5-05BFF52962B9}" type="pres">
      <dgm:prSet presAssocID="{DE3FC74F-3FE1-431F-9BF3-210DFCC0223B}" presName="arrowAndChildren" presStyleCnt="0"/>
      <dgm:spPr/>
    </dgm:pt>
    <dgm:pt modelId="{329A1A89-285A-4F52-BECB-A7A933D85FD4}" type="pres">
      <dgm:prSet presAssocID="{DE3FC74F-3FE1-431F-9BF3-210DFCC0223B}" presName="parentTextArrow" presStyleLbl="node1" presStyleIdx="0" presStyleCnt="0"/>
      <dgm:spPr/>
    </dgm:pt>
    <dgm:pt modelId="{AD069F54-780E-4817-A7CE-E6D68384E396}" type="pres">
      <dgm:prSet presAssocID="{DE3FC74F-3FE1-431F-9BF3-210DFCC0223B}" presName="arrow" presStyleLbl="alignNode1" presStyleIdx="1" presStyleCnt="4"/>
      <dgm:spPr/>
    </dgm:pt>
    <dgm:pt modelId="{18105546-56AD-41F2-A1F4-FE33B751C7C2}" type="pres">
      <dgm:prSet presAssocID="{DE3FC74F-3FE1-431F-9BF3-210DFCC0223B}" presName="descendantArrow" presStyleLbl="bgAccFollowNode1" presStyleIdx="1" presStyleCnt="4"/>
      <dgm:spPr/>
    </dgm:pt>
    <dgm:pt modelId="{A32CB676-9E0B-4F5B-812B-29146230FF02}" type="pres">
      <dgm:prSet presAssocID="{D5527B0C-21F7-40DD-92F8-B6394922F28E}" presName="sp" presStyleCnt="0"/>
      <dgm:spPr/>
    </dgm:pt>
    <dgm:pt modelId="{3B7921AE-F21A-4BD9-8BF6-F2F0F25DB75F}" type="pres">
      <dgm:prSet presAssocID="{60BB4581-1188-4D49-B0F8-B45AF2010D87}" presName="arrowAndChildren" presStyleCnt="0"/>
      <dgm:spPr/>
    </dgm:pt>
    <dgm:pt modelId="{768733F8-6D76-4256-AAA0-F44F20902A2F}" type="pres">
      <dgm:prSet presAssocID="{60BB4581-1188-4D49-B0F8-B45AF2010D87}" presName="parentTextArrow" presStyleLbl="node1" presStyleIdx="0" presStyleCnt="0"/>
      <dgm:spPr/>
    </dgm:pt>
    <dgm:pt modelId="{787BDB7A-1788-4EC1-A8D5-AE72E0CE04B9}" type="pres">
      <dgm:prSet presAssocID="{60BB4581-1188-4D49-B0F8-B45AF2010D87}" presName="arrow" presStyleLbl="alignNode1" presStyleIdx="2" presStyleCnt="4"/>
      <dgm:spPr/>
    </dgm:pt>
    <dgm:pt modelId="{CDB2DA54-EE83-4F67-A2AA-80B8CA6E27F9}" type="pres">
      <dgm:prSet presAssocID="{60BB4581-1188-4D49-B0F8-B45AF2010D87}" presName="descendantArrow" presStyleLbl="bgAccFollowNode1" presStyleIdx="2" presStyleCnt="4"/>
      <dgm:spPr/>
    </dgm:pt>
    <dgm:pt modelId="{0F5C70C0-4DD7-4B55-8705-4A46A93CEDD1}" type="pres">
      <dgm:prSet presAssocID="{4E1D3F4A-8F03-4FB3-8791-7714A609F13B}" presName="sp" presStyleCnt="0"/>
      <dgm:spPr/>
    </dgm:pt>
    <dgm:pt modelId="{6ADDE217-047D-4FCA-A9D3-E0978A4D8DC1}" type="pres">
      <dgm:prSet presAssocID="{6C0456C0-9CF6-42C4-A290-D79FB339EA5F}" presName="arrowAndChildren" presStyleCnt="0"/>
      <dgm:spPr/>
    </dgm:pt>
    <dgm:pt modelId="{CB6E3893-9106-4157-94AE-1CE006893786}" type="pres">
      <dgm:prSet presAssocID="{6C0456C0-9CF6-42C4-A290-D79FB339EA5F}" presName="parentTextArrow" presStyleLbl="node1" presStyleIdx="0" presStyleCnt="0"/>
      <dgm:spPr/>
    </dgm:pt>
    <dgm:pt modelId="{881DBD41-96E4-4EA4-B747-E4EFC63B709F}" type="pres">
      <dgm:prSet presAssocID="{6C0456C0-9CF6-42C4-A290-D79FB339EA5F}" presName="arrow" presStyleLbl="alignNode1" presStyleIdx="3" presStyleCnt="4"/>
      <dgm:spPr/>
    </dgm:pt>
    <dgm:pt modelId="{9D8BB7FC-374A-4E13-8866-268C95CE16AC}" type="pres">
      <dgm:prSet presAssocID="{6C0456C0-9CF6-42C4-A290-D79FB339EA5F}" presName="descendantArrow" presStyleLbl="bgAccFollowNode1" presStyleIdx="3" presStyleCnt="4"/>
      <dgm:spPr/>
    </dgm:pt>
  </dgm:ptLst>
  <dgm:cxnLst>
    <dgm:cxn modelId="{601BA105-53F4-400C-AF60-8E335B987D37}" srcId="{DE3FC74F-3FE1-431F-9BF3-210DFCC0223B}" destId="{0AD56F19-9AD9-4B59-82F7-D65457EAACDD}" srcOrd="0" destOrd="0" parTransId="{DF2C2812-718B-4EC1-A732-336EBFDB1B59}" sibTransId="{2ACA5CD3-9B33-4BB9-8175-9768A852D210}"/>
    <dgm:cxn modelId="{7BC81D06-B230-4F4E-A191-4937CCBD4E3A}" type="presOf" srcId="{0AD56F19-9AD9-4B59-82F7-D65457EAACDD}" destId="{18105546-56AD-41F2-A1F4-FE33B751C7C2}" srcOrd="0" destOrd="0" presId="urn:microsoft.com/office/officeart/2016/7/layout/VerticalDownArrowProcess"/>
    <dgm:cxn modelId="{A8450012-1DCE-4ABA-B2F2-9D169A0C0469}" srcId="{DE3FC74F-3FE1-431F-9BF3-210DFCC0223B}" destId="{EE48643D-21AA-4A14-ABD1-0565FD57F7B6}" srcOrd="2" destOrd="0" parTransId="{2CEB6652-3B72-4165-9949-97EEEF208320}" sibTransId="{259C9078-017B-44B0-9789-7A143F4ED810}"/>
    <dgm:cxn modelId="{5C681E30-55DB-4277-A33A-CF492D96150F}" srcId="{5E6980D1-61F3-4F1A-9EDA-C5F7543EE630}" destId="{DE3FC74F-3FE1-431F-9BF3-210DFCC0223B}" srcOrd="2" destOrd="0" parTransId="{E55E054B-750D-4630-8995-91E7452676C9}" sibTransId="{1936AFA7-4D46-4993-B320-947478D1CDC1}"/>
    <dgm:cxn modelId="{D28DEA43-51F7-4FAF-A6D6-E28479363125}" srcId="{5E6980D1-61F3-4F1A-9EDA-C5F7543EE630}" destId="{6C0456C0-9CF6-42C4-A290-D79FB339EA5F}" srcOrd="0" destOrd="0" parTransId="{B8DB3CAE-293E-400C-B5FA-2A22AF312C9A}" sibTransId="{4E1D3F4A-8F03-4FB3-8791-7714A609F13B}"/>
    <dgm:cxn modelId="{DA675765-285D-41F5-A857-402F40060DD7}" type="presOf" srcId="{6C0456C0-9CF6-42C4-A290-D79FB339EA5F}" destId="{CB6E3893-9106-4157-94AE-1CE006893786}" srcOrd="0" destOrd="0" presId="urn:microsoft.com/office/officeart/2016/7/layout/VerticalDownArrowProcess"/>
    <dgm:cxn modelId="{19092248-1351-4998-B89D-8052D728FED6}" type="presOf" srcId="{22C8E23E-767C-451A-A2C4-027306A0887C}" destId="{CDB2DA54-EE83-4F67-A2AA-80B8CA6E27F9}" srcOrd="0" destOrd="0" presId="urn:microsoft.com/office/officeart/2016/7/layout/VerticalDownArrowProcess"/>
    <dgm:cxn modelId="{88200A6C-2184-4600-809A-36A2D13E21C7}" srcId="{6C0456C0-9CF6-42C4-A290-D79FB339EA5F}" destId="{D6495C21-760E-4528-9DA7-7FDA0094ED44}" srcOrd="0" destOrd="0" parTransId="{D10BE460-1C4D-4611-B4DE-6183E8612091}" sibTransId="{7A5A5745-3E5E-4C50-AB87-07465EDAA226}"/>
    <dgm:cxn modelId="{82F96D4E-7377-4352-AE7E-8B72557673FF}" type="presOf" srcId="{6175AE70-0372-40DB-8EFD-B9913812BB00}" destId="{B7E57C3C-8789-4CD3-B4EE-4A8B4B40211A}" srcOrd="0" destOrd="0" presId="urn:microsoft.com/office/officeart/2016/7/layout/VerticalDownArrowProcess"/>
    <dgm:cxn modelId="{BB711675-4A90-47EB-8B1A-F5C4CABCC86C}" srcId="{60BB4581-1188-4D49-B0F8-B45AF2010D87}" destId="{22C8E23E-767C-451A-A2C4-027306A0887C}" srcOrd="0" destOrd="0" parTransId="{A14A2EC4-E9F4-46B9-BA5A-AD18F8BCBD51}" sibTransId="{2149695D-D0F4-4AFF-9919-B24E43AE2A88}"/>
    <dgm:cxn modelId="{0C118657-98FC-4B21-8057-C5E228A02896}" type="presOf" srcId="{DE3FC74F-3FE1-431F-9BF3-210DFCC0223B}" destId="{329A1A89-285A-4F52-BECB-A7A933D85FD4}" srcOrd="0" destOrd="0" presId="urn:microsoft.com/office/officeart/2016/7/layout/VerticalDownArrowProcess"/>
    <dgm:cxn modelId="{606E295A-A504-4A95-BBDC-24550A082C4A}" srcId="{5E6980D1-61F3-4F1A-9EDA-C5F7543EE630}" destId="{6175AE70-0372-40DB-8EFD-B9913812BB00}" srcOrd="3" destOrd="0" parTransId="{76687792-DC57-4AA6-A5B9-6E87D33F0353}" sibTransId="{3B537545-192C-4E41-9A39-C13B7BA9FF58}"/>
    <dgm:cxn modelId="{12A2CF7F-F556-45F0-9991-60D52EE9ED27}" type="presOf" srcId="{6C0456C0-9CF6-42C4-A290-D79FB339EA5F}" destId="{881DBD41-96E4-4EA4-B747-E4EFC63B709F}" srcOrd="1" destOrd="0" presId="urn:microsoft.com/office/officeart/2016/7/layout/VerticalDownArrowProcess"/>
    <dgm:cxn modelId="{9513B486-72B9-4DDA-9D81-F03392745196}" srcId="{6175AE70-0372-40DB-8EFD-B9913812BB00}" destId="{A7D712AF-A387-40B7-97C8-AB16FF47513F}" srcOrd="0" destOrd="0" parTransId="{641BE6E0-95D5-486D-8434-37F159D90A8A}" sibTransId="{D788F75E-B2C8-4667-9738-352D363099A7}"/>
    <dgm:cxn modelId="{53AFD3A5-D8A5-4A8E-A0E5-40E435A996B4}" type="presOf" srcId="{60BB4581-1188-4D49-B0F8-B45AF2010D87}" destId="{768733F8-6D76-4256-AAA0-F44F20902A2F}" srcOrd="0" destOrd="0" presId="urn:microsoft.com/office/officeart/2016/7/layout/VerticalDownArrowProcess"/>
    <dgm:cxn modelId="{63D6D3A9-5DBE-43C7-8768-EE792C116FD0}" type="presOf" srcId="{D6495C21-760E-4528-9DA7-7FDA0094ED44}" destId="{9D8BB7FC-374A-4E13-8866-268C95CE16AC}" srcOrd="0" destOrd="0" presId="urn:microsoft.com/office/officeart/2016/7/layout/VerticalDownArrowProcess"/>
    <dgm:cxn modelId="{236FD1AC-997E-4C08-9456-F017A4A2060E}" type="presOf" srcId="{DE3FC74F-3FE1-431F-9BF3-210DFCC0223B}" destId="{AD069F54-780E-4817-A7CE-E6D68384E396}" srcOrd="1" destOrd="0" presId="urn:microsoft.com/office/officeart/2016/7/layout/VerticalDownArrowProcess"/>
    <dgm:cxn modelId="{06912DBC-4239-441A-BEEA-EA62F39D8EA0}" srcId="{DE3FC74F-3FE1-431F-9BF3-210DFCC0223B}" destId="{D979AAA6-54CF-4188-92C4-F926DF14D204}" srcOrd="1" destOrd="0" parTransId="{C1A7614E-4B0D-4CF9-B184-FF0CD854337C}" sibTransId="{8F3E66E9-AEFE-40A1-94A3-C77A527D0AC5}"/>
    <dgm:cxn modelId="{5F3618CA-7625-4298-900E-BA68598AB61C}" srcId="{5E6980D1-61F3-4F1A-9EDA-C5F7543EE630}" destId="{60BB4581-1188-4D49-B0F8-B45AF2010D87}" srcOrd="1" destOrd="0" parTransId="{7923935D-B42C-46E6-8211-2D22467D43B8}" sibTransId="{D5527B0C-21F7-40DD-92F8-B6394922F28E}"/>
    <dgm:cxn modelId="{08DC09CC-ED61-4499-874E-B34CE5A5CA0F}" type="presOf" srcId="{A7D712AF-A387-40B7-97C8-AB16FF47513F}" destId="{D4B938C3-7578-4C93-BED2-9F19EE39586C}" srcOrd="0" destOrd="0" presId="urn:microsoft.com/office/officeart/2016/7/layout/VerticalDownArrowProcess"/>
    <dgm:cxn modelId="{7FAB46DC-B422-450A-B092-08A780B8967A}" type="presOf" srcId="{5EE80D34-DE8E-44B7-AA1D-8D6BFFC1988B}" destId="{18105546-56AD-41F2-A1F4-FE33B751C7C2}" srcOrd="0" destOrd="3" presId="urn:microsoft.com/office/officeart/2016/7/layout/VerticalDownArrowProcess"/>
    <dgm:cxn modelId="{3385BFE0-772A-4A16-9215-D940AEDD8392}" type="presOf" srcId="{EE48643D-21AA-4A14-ABD1-0565FD57F7B6}" destId="{18105546-56AD-41F2-A1F4-FE33B751C7C2}" srcOrd="0" destOrd="2" presId="urn:microsoft.com/office/officeart/2016/7/layout/VerticalDownArrowProcess"/>
    <dgm:cxn modelId="{57AABBE8-8515-4C52-9827-9009E20F0E1A}" type="presOf" srcId="{60BB4581-1188-4D49-B0F8-B45AF2010D87}" destId="{787BDB7A-1788-4EC1-A8D5-AE72E0CE04B9}" srcOrd="1" destOrd="0" presId="urn:microsoft.com/office/officeart/2016/7/layout/VerticalDownArrowProcess"/>
    <dgm:cxn modelId="{EA158BE9-22F2-4D3C-B39E-ADDCC832BB11}" type="presOf" srcId="{D979AAA6-54CF-4188-92C4-F926DF14D204}" destId="{18105546-56AD-41F2-A1F4-FE33B751C7C2}" srcOrd="0" destOrd="1" presId="urn:microsoft.com/office/officeart/2016/7/layout/VerticalDownArrowProcess"/>
    <dgm:cxn modelId="{80919EEC-82A4-48F9-9F6D-7C5FBC57E632}" type="presOf" srcId="{5E6980D1-61F3-4F1A-9EDA-C5F7543EE630}" destId="{E8513458-11E1-427C-BF39-6F2ABFDB06BC}" srcOrd="0" destOrd="0" presId="urn:microsoft.com/office/officeart/2016/7/layout/VerticalDownArrowProcess"/>
    <dgm:cxn modelId="{477852EF-FDBA-4CC7-90F4-7890D491E906}" srcId="{DE3FC74F-3FE1-431F-9BF3-210DFCC0223B}" destId="{5EE80D34-DE8E-44B7-AA1D-8D6BFFC1988B}" srcOrd="3" destOrd="0" parTransId="{D2A31263-4DCA-4B64-981C-BA3674E38AF1}" sibTransId="{26FEAEE8-365F-4148-96A9-5D8292B8DD63}"/>
    <dgm:cxn modelId="{706841FF-C503-47FF-902E-422BE2D20710}" type="presParOf" srcId="{E8513458-11E1-427C-BF39-6F2ABFDB06BC}" destId="{E657EA72-C5D3-4110-8C03-32A6362022DC}" srcOrd="0" destOrd="0" presId="urn:microsoft.com/office/officeart/2016/7/layout/VerticalDownArrowProcess"/>
    <dgm:cxn modelId="{89A505FB-2205-4A06-B5FF-882E19EFE3C9}" type="presParOf" srcId="{E657EA72-C5D3-4110-8C03-32A6362022DC}" destId="{B7E57C3C-8789-4CD3-B4EE-4A8B4B40211A}" srcOrd="0" destOrd="0" presId="urn:microsoft.com/office/officeart/2016/7/layout/VerticalDownArrowProcess"/>
    <dgm:cxn modelId="{EE9D0585-6958-4AAF-8CE0-6A3F8F6E825A}" type="presParOf" srcId="{E657EA72-C5D3-4110-8C03-32A6362022DC}" destId="{D4B938C3-7578-4C93-BED2-9F19EE39586C}" srcOrd="1" destOrd="0" presId="urn:microsoft.com/office/officeart/2016/7/layout/VerticalDownArrowProcess"/>
    <dgm:cxn modelId="{67622B04-60C9-44EF-82B8-89403F302E5C}" type="presParOf" srcId="{E8513458-11E1-427C-BF39-6F2ABFDB06BC}" destId="{7F455F67-9F15-4004-85C8-84E8178776BE}" srcOrd="1" destOrd="0" presId="urn:microsoft.com/office/officeart/2016/7/layout/VerticalDownArrowProcess"/>
    <dgm:cxn modelId="{2EECA1B7-AB2E-4E6F-AEB9-CF92BEFA1E91}" type="presParOf" srcId="{E8513458-11E1-427C-BF39-6F2ABFDB06BC}" destId="{83E02F25-E2A1-49AE-8AC5-05BFF52962B9}" srcOrd="2" destOrd="0" presId="urn:microsoft.com/office/officeart/2016/7/layout/VerticalDownArrowProcess"/>
    <dgm:cxn modelId="{81D78B93-0545-49F0-B410-C448A52B0C6E}" type="presParOf" srcId="{83E02F25-E2A1-49AE-8AC5-05BFF52962B9}" destId="{329A1A89-285A-4F52-BECB-A7A933D85FD4}" srcOrd="0" destOrd="0" presId="urn:microsoft.com/office/officeart/2016/7/layout/VerticalDownArrowProcess"/>
    <dgm:cxn modelId="{ABFB1B21-31F0-4663-A5DC-10329A12E60C}" type="presParOf" srcId="{83E02F25-E2A1-49AE-8AC5-05BFF52962B9}" destId="{AD069F54-780E-4817-A7CE-E6D68384E396}" srcOrd="1" destOrd="0" presId="urn:microsoft.com/office/officeart/2016/7/layout/VerticalDownArrowProcess"/>
    <dgm:cxn modelId="{7E6C5705-DA3D-4D33-830F-685BB6E744F5}" type="presParOf" srcId="{83E02F25-E2A1-49AE-8AC5-05BFF52962B9}" destId="{18105546-56AD-41F2-A1F4-FE33B751C7C2}" srcOrd="2" destOrd="0" presId="urn:microsoft.com/office/officeart/2016/7/layout/VerticalDownArrowProcess"/>
    <dgm:cxn modelId="{825AF53F-DED3-42A4-9D7F-B114464FDF0C}" type="presParOf" srcId="{E8513458-11E1-427C-BF39-6F2ABFDB06BC}" destId="{A32CB676-9E0B-4F5B-812B-29146230FF02}" srcOrd="3" destOrd="0" presId="urn:microsoft.com/office/officeart/2016/7/layout/VerticalDownArrowProcess"/>
    <dgm:cxn modelId="{2E2E5C7F-F7D8-4912-A176-F53945940A10}" type="presParOf" srcId="{E8513458-11E1-427C-BF39-6F2ABFDB06BC}" destId="{3B7921AE-F21A-4BD9-8BF6-F2F0F25DB75F}" srcOrd="4" destOrd="0" presId="urn:microsoft.com/office/officeart/2016/7/layout/VerticalDownArrowProcess"/>
    <dgm:cxn modelId="{2F2885DC-DE03-448B-90D6-41854AF73617}" type="presParOf" srcId="{3B7921AE-F21A-4BD9-8BF6-F2F0F25DB75F}" destId="{768733F8-6D76-4256-AAA0-F44F20902A2F}" srcOrd="0" destOrd="0" presId="urn:microsoft.com/office/officeart/2016/7/layout/VerticalDownArrowProcess"/>
    <dgm:cxn modelId="{F0F270CD-0616-40AF-8979-D3FAD09FC569}" type="presParOf" srcId="{3B7921AE-F21A-4BD9-8BF6-F2F0F25DB75F}" destId="{787BDB7A-1788-4EC1-A8D5-AE72E0CE04B9}" srcOrd="1" destOrd="0" presId="urn:microsoft.com/office/officeart/2016/7/layout/VerticalDownArrowProcess"/>
    <dgm:cxn modelId="{52037758-D40D-467E-82CB-0E8E77F2BA1F}" type="presParOf" srcId="{3B7921AE-F21A-4BD9-8BF6-F2F0F25DB75F}" destId="{CDB2DA54-EE83-4F67-A2AA-80B8CA6E27F9}" srcOrd="2" destOrd="0" presId="urn:microsoft.com/office/officeart/2016/7/layout/VerticalDownArrowProcess"/>
    <dgm:cxn modelId="{B40F30AD-184D-47A4-9902-B1983A5E4877}" type="presParOf" srcId="{E8513458-11E1-427C-BF39-6F2ABFDB06BC}" destId="{0F5C70C0-4DD7-4B55-8705-4A46A93CEDD1}" srcOrd="5" destOrd="0" presId="urn:microsoft.com/office/officeart/2016/7/layout/VerticalDownArrowProcess"/>
    <dgm:cxn modelId="{05FEA411-6141-434D-9893-D2D6EE07D6CB}" type="presParOf" srcId="{E8513458-11E1-427C-BF39-6F2ABFDB06BC}" destId="{6ADDE217-047D-4FCA-A9D3-E0978A4D8DC1}" srcOrd="6" destOrd="0" presId="urn:microsoft.com/office/officeart/2016/7/layout/VerticalDownArrowProcess"/>
    <dgm:cxn modelId="{0DC9875C-5C6E-45BE-B473-6B19BDC543DB}" type="presParOf" srcId="{6ADDE217-047D-4FCA-A9D3-E0978A4D8DC1}" destId="{CB6E3893-9106-4157-94AE-1CE006893786}" srcOrd="0" destOrd="0" presId="urn:microsoft.com/office/officeart/2016/7/layout/VerticalDownArrowProcess"/>
    <dgm:cxn modelId="{FF849F23-38C3-477C-BF8B-97151CF24B0E}" type="presParOf" srcId="{6ADDE217-047D-4FCA-A9D3-E0978A4D8DC1}" destId="{881DBD41-96E4-4EA4-B747-E4EFC63B709F}" srcOrd="1" destOrd="0" presId="urn:microsoft.com/office/officeart/2016/7/layout/VerticalDownArrowProcess"/>
    <dgm:cxn modelId="{4EE261EE-52CD-4A00-AE44-488B2A64E877}" type="presParOf" srcId="{6ADDE217-047D-4FCA-A9D3-E0978A4D8DC1}" destId="{9D8BB7FC-374A-4E13-8866-268C95CE16A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980D1-61F3-4F1A-9EDA-C5F7543EE630}"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6C0456C0-9CF6-42C4-A290-D79FB339EA5F}">
      <dgm:prSet custT="1"/>
      <dgm:spPr/>
      <dgm:t>
        <a:bodyPr/>
        <a:lstStyle/>
        <a:p>
          <a:r>
            <a:rPr lang="en-US" sz="2000" dirty="0"/>
            <a:t>Acceptable residual</a:t>
          </a:r>
        </a:p>
      </dgm:t>
    </dgm:pt>
    <dgm:pt modelId="{B8DB3CAE-293E-400C-B5FA-2A22AF312C9A}" type="parTrans" cxnId="{D28DEA43-51F7-4FAF-A6D6-E28479363125}">
      <dgm:prSet/>
      <dgm:spPr/>
      <dgm:t>
        <a:bodyPr/>
        <a:lstStyle/>
        <a:p>
          <a:endParaRPr lang="en-US" sz="2400"/>
        </a:p>
      </dgm:t>
    </dgm:pt>
    <dgm:pt modelId="{4E1D3F4A-8F03-4FB3-8791-7714A609F13B}" type="sibTrans" cxnId="{D28DEA43-51F7-4FAF-A6D6-E28479363125}">
      <dgm:prSet/>
      <dgm:spPr/>
      <dgm:t>
        <a:bodyPr/>
        <a:lstStyle/>
        <a:p>
          <a:endParaRPr lang="en-US" sz="2400"/>
        </a:p>
      </dgm:t>
    </dgm:pt>
    <dgm:pt modelId="{60BB4581-1188-4D49-B0F8-B45AF2010D87}">
      <dgm:prSet custT="1"/>
      <dgm:spPr/>
      <dgm:t>
        <a:bodyPr/>
        <a:lstStyle/>
        <a:p>
          <a:r>
            <a:rPr lang="en-US" sz="2000" dirty="0"/>
            <a:t>Acceptable bias and accuracy</a:t>
          </a:r>
        </a:p>
      </dgm:t>
    </dgm:pt>
    <dgm:pt modelId="{7923935D-B42C-46E6-8211-2D22467D43B8}" type="parTrans" cxnId="{5F3618CA-7625-4298-900E-BA68598AB61C}">
      <dgm:prSet/>
      <dgm:spPr/>
      <dgm:t>
        <a:bodyPr/>
        <a:lstStyle/>
        <a:p>
          <a:endParaRPr lang="en-US" sz="2400"/>
        </a:p>
      </dgm:t>
    </dgm:pt>
    <dgm:pt modelId="{D5527B0C-21F7-40DD-92F8-B6394922F28E}" type="sibTrans" cxnId="{5F3618CA-7625-4298-900E-BA68598AB61C}">
      <dgm:prSet/>
      <dgm:spPr/>
      <dgm:t>
        <a:bodyPr/>
        <a:lstStyle/>
        <a:p>
          <a:endParaRPr lang="en-US" sz="2400"/>
        </a:p>
      </dgm:t>
    </dgm:pt>
    <dgm:pt modelId="{DE3FC74F-3FE1-431F-9BF3-210DFCC0223B}">
      <dgm:prSet custT="1"/>
      <dgm:spPr/>
      <dgm:t>
        <a:bodyPr/>
        <a:lstStyle/>
        <a:p>
          <a:r>
            <a:rPr lang="en-US" sz="2000" dirty="0"/>
            <a:t>Local prediction problem</a:t>
          </a:r>
        </a:p>
      </dgm:t>
    </dgm:pt>
    <dgm:pt modelId="{E55E054B-750D-4630-8995-91E7452676C9}" type="parTrans" cxnId="{5C681E30-55DB-4277-A33A-CF492D96150F}">
      <dgm:prSet/>
      <dgm:spPr/>
      <dgm:t>
        <a:bodyPr/>
        <a:lstStyle/>
        <a:p>
          <a:endParaRPr lang="en-US" sz="2400"/>
        </a:p>
      </dgm:t>
    </dgm:pt>
    <dgm:pt modelId="{1936AFA7-4D46-4993-B320-947478D1CDC1}" type="sibTrans" cxnId="{5C681E30-55DB-4277-A33A-CF492D96150F}">
      <dgm:prSet/>
      <dgm:spPr/>
      <dgm:t>
        <a:bodyPr/>
        <a:lstStyle/>
        <a:p>
          <a:endParaRPr lang="en-US" sz="2400"/>
        </a:p>
      </dgm:t>
    </dgm:pt>
    <dgm:pt modelId="{D6495C21-760E-4528-9DA7-7FDA0094ED44}">
      <dgm:prSet custT="1"/>
      <dgm:spPr/>
      <dgm:t>
        <a:bodyPr/>
        <a:lstStyle/>
        <a:p>
          <a:pPr algn="ctr"/>
          <a:r>
            <a:rPr lang="en-US" sz="1800" u="sng" dirty="0"/>
            <a:t>Acceptable Prediction Zone</a:t>
          </a:r>
        </a:p>
        <a:p>
          <a:pPr algn="ctr"/>
          <a:r>
            <a:rPr lang="en-US" sz="1800" dirty="0"/>
            <a:t>-1 log (fail-safe) to 0.5 log (fail-dangerous)</a:t>
          </a:r>
        </a:p>
      </dgm:t>
    </dgm:pt>
    <dgm:pt modelId="{D10BE460-1C4D-4611-B4DE-6183E8612091}" type="parTrans" cxnId="{88200A6C-2184-4600-809A-36A2D13E21C7}">
      <dgm:prSet/>
      <dgm:spPr/>
      <dgm:t>
        <a:bodyPr/>
        <a:lstStyle/>
        <a:p>
          <a:endParaRPr lang="en-US" sz="2400"/>
        </a:p>
      </dgm:t>
    </dgm:pt>
    <dgm:pt modelId="{7A5A5745-3E5E-4C50-AB87-07465EDAA226}" type="sibTrans" cxnId="{88200A6C-2184-4600-809A-36A2D13E21C7}">
      <dgm:prSet/>
      <dgm:spPr/>
      <dgm:t>
        <a:bodyPr/>
        <a:lstStyle/>
        <a:p>
          <a:endParaRPr lang="en-US" sz="2400"/>
        </a:p>
      </dgm:t>
    </dgm:pt>
    <dgm:pt modelId="{22C8E23E-767C-451A-A2C4-027306A0887C}">
      <dgm:prSet custT="1"/>
      <dgm:spPr/>
      <dgm:t>
        <a:bodyPr/>
        <a:lstStyle/>
        <a:p>
          <a:pPr algn="ctr"/>
          <a:r>
            <a:rPr lang="en-US" sz="1800" dirty="0" err="1"/>
            <a:t>pAPZ</a:t>
          </a:r>
          <a:r>
            <a:rPr lang="en-US" sz="1800" dirty="0"/>
            <a:t> ≥ 0.70</a:t>
          </a:r>
        </a:p>
      </dgm:t>
    </dgm:pt>
    <dgm:pt modelId="{A14A2EC4-E9F4-46B9-BA5A-AD18F8BCBD51}" type="parTrans" cxnId="{BB711675-4A90-47EB-8B1A-F5C4CABCC86C}">
      <dgm:prSet/>
      <dgm:spPr/>
      <dgm:t>
        <a:bodyPr/>
        <a:lstStyle/>
        <a:p>
          <a:endParaRPr lang="en-US" sz="2400"/>
        </a:p>
      </dgm:t>
    </dgm:pt>
    <dgm:pt modelId="{2149695D-D0F4-4AFF-9919-B24E43AE2A88}" type="sibTrans" cxnId="{BB711675-4A90-47EB-8B1A-F5C4CABCC86C}">
      <dgm:prSet/>
      <dgm:spPr/>
      <dgm:t>
        <a:bodyPr/>
        <a:lstStyle/>
        <a:p>
          <a:endParaRPr lang="en-US" sz="2400"/>
        </a:p>
      </dgm:t>
    </dgm:pt>
    <dgm:pt modelId="{0AD56F19-9AD9-4B59-82F7-D65457EAACDD}">
      <dgm:prSet custT="1"/>
      <dgm:spPr/>
      <dgm:t>
        <a:bodyPr/>
        <a:lstStyle/>
        <a:p>
          <a:pPr algn="ctr"/>
          <a:r>
            <a:rPr lang="en-US" sz="1800" u="sng" dirty="0" err="1"/>
            <a:t>pAPZ</a:t>
          </a:r>
          <a:r>
            <a:rPr lang="en-US" sz="1800" u="sng" dirty="0"/>
            <a:t> &lt; 0.70 </a:t>
          </a:r>
        </a:p>
        <a:p>
          <a:pPr algn="ctr"/>
          <a:r>
            <a:rPr lang="en-US" sz="1800" dirty="0"/>
            <a:t>two sequential combinations of independent variables</a:t>
          </a:r>
        </a:p>
      </dgm:t>
    </dgm:pt>
    <dgm:pt modelId="{DF2C2812-718B-4EC1-A732-336EBFDB1B59}" type="parTrans" cxnId="{601BA105-53F4-400C-AF60-8E335B987D37}">
      <dgm:prSet/>
      <dgm:spPr/>
      <dgm:t>
        <a:bodyPr/>
        <a:lstStyle/>
        <a:p>
          <a:endParaRPr lang="en-US" sz="2400"/>
        </a:p>
      </dgm:t>
    </dgm:pt>
    <dgm:pt modelId="{2ACA5CD3-9B33-4BB9-8175-9768A852D210}" type="sibTrans" cxnId="{601BA105-53F4-400C-AF60-8E335B987D37}">
      <dgm:prSet/>
      <dgm:spPr/>
      <dgm:t>
        <a:bodyPr/>
        <a:lstStyle/>
        <a:p>
          <a:endParaRPr lang="en-US" sz="2400"/>
        </a:p>
      </dgm:t>
    </dgm:pt>
    <dgm:pt modelId="{E8513458-11E1-427C-BF39-6F2ABFDB06BC}" type="pres">
      <dgm:prSet presAssocID="{5E6980D1-61F3-4F1A-9EDA-C5F7543EE630}" presName="Name0" presStyleCnt="0">
        <dgm:presLayoutVars>
          <dgm:dir/>
          <dgm:animLvl val="lvl"/>
          <dgm:resizeHandles val="exact"/>
        </dgm:presLayoutVars>
      </dgm:prSet>
      <dgm:spPr/>
    </dgm:pt>
    <dgm:pt modelId="{9594A70C-8856-46F1-94EF-06A98283FE89}" type="pres">
      <dgm:prSet presAssocID="{DE3FC74F-3FE1-431F-9BF3-210DFCC0223B}" presName="boxAndChildren" presStyleCnt="0"/>
      <dgm:spPr/>
    </dgm:pt>
    <dgm:pt modelId="{7908BA8B-9A6F-41F3-ADF7-FE91F6007BB5}" type="pres">
      <dgm:prSet presAssocID="{DE3FC74F-3FE1-431F-9BF3-210DFCC0223B}" presName="parentTextBox" presStyleLbl="alignNode1" presStyleIdx="0" presStyleCnt="3"/>
      <dgm:spPr/>
    </dgm:pt>
    <dgm:pt modelId="{65AD38B8-870D-4527-8C59-C7B3A4B502C7}" type="pres">
      <dgm:prSet presAssocID="{DE3FC74F-3FE1-431F-9BF3-210DFCC0223B}" presName="descendantBox" presStyleLbl="bgAccFollowNode1" presStyleIdx="0" presStyleCnt="3"/>
      <dgm:spPr/>
    </dgm:pt>
    <dgm:pt modelId="{A32CB676-9E0B-4F5B-812B-29146230FF02}" type="pres">
      <dgm:prSet presAssocID="{D5527B0C-21F7-40DD-92F8-B6394922F28E}" presName="sp" presStyleCnt="0"/>
      <dgm:spPr/>
    </dgm:pt>
    <dgm:pt modelId="{3B7921AE-F21A-4BD9-8BF6-F2F0F25DB75F}" type="pres">
      <dgm:prSet presAssocID="{60BB4581-1188-4D49-B0F8-B45AF2010D87}" presName="arrowAndChildren" presStyleCnt="0"/>
      <dgm:spPr/>
    </dgm:pt>
    <dgm:pt modelId="{768733F8-6D76-4256-AAA0-F44F20902A2F}" type="pres">
      <dgm:prSet presAssocID="{60BB4581-1188-4D49-B0F8-B45AF2010D87}" presName="parentTextArrow" presStyleLbl="node1" presStyleIdx="0" presStyleCnt="0"/>
      <dgm:spPr/>
    </dgm:pt>
    <dgm:pt modelId="{787BDB7A-1788-4EC1-A8D5-AE72E0CE04B9}" type="pres">
      <dgm:prSet presAssocID="{60BB4581-1188-4D49-B0F8-B45AF2010D87}" presName="arrow" presStyleLbl="alignNode1" presStyleIdx="1" presStyleCnt="3"/>
      <dgm:spPr/>
    </dgm:pt>
    <dgm:pt modelId="{CDB2DA54-EE83-4F67-A2AA-80B8CA6E27F9}" type="pres">
      <dgm:prSet presAssocID="{60BB4581-1188-4D49-B0F8-B45AF2010D87}" presName="descendantArrow" presStyleLbl="bgAccFollowNode1" presStyleIdx="1" presStyleCnt="3"/>
      <dgm:spPr/>
    </dgm:pt>
    <dgm:pt modelId="{0F5C70C0-4DD7-4B55-8705-4A46A93CEDD1}" type="pres">
      <dgm:prSet presAssocID="{4E1D3F4A-8F03-4FB3-8791-7714A609F13B}" presName="sp" presStyleCnt="0"/>
      <dgm:spPr/>
    </dgm:pt>
    <dgm:pt modelId="{6ADDE217-047D-4FCA-A9D3-E0978A4D8DC1}" type="pres">
      <dgm:prSet presAssocID="{6C0456C0-9CF6-42C4-A290-D79FB339EA5F}" presName="arrowAndChildren" presStyleCnt="0"/>
      <dgm:spPr/>
    </dgm:pt>
    <dgm:pt modelId="{CB6E3893-9106-4157-94AE-1CE006893786}" type="pres">
      <dgm:prSet presAssocID="{6C0456C0-9CF6-42C4-A290-D79FB339EA5F}" presName="parentTextArrow" presStyleLbl="node1" presStyleIdx="0" presStyleCnt="0"/>
      <dgm:spPr/>
    </dgm:pt>
    <dgm:pt modelId="{881DBD41-96E4-4EA4-B747-E4EFC63B709F}" type="pres">
      <dgm:prSet presAssocID="{6C0456C0-9CF6-42C4-A290-D79FB339EA5F}" presName="arrow" presStyleLbl="alignNode1" presStyleIdx="2" presStyleCnt="3"/>
      <dgm:spPr/>
    </dgm:pt>
    <dgm:pt modelId="{9D8BB7FC-374A-4E13-8866-268C95CE16AC}" type="pres">
      <dgm:prSet presAssocID="{6C0456C0-9CF6-42C4-A290-D79FB339EA5F}" presName="descendantArrow" presStyleLbl="bgAccFollowNode1" presStyleIdx="2" presStyleCnt="3"/>
      <dgm:spPr/>
    </dgm:pt>
  </dgm:ptLst>
  <dgm:cxnLst>
    <dgm:cxn modelId="{601BA105-53F4-400C-AF60-8E335B987D37}" srcId="{DE3FC74F-3FE1-431F-9BF3-210DFCC0223B}" destId="{0AD56F19-9AD9-4B59-82F7-D65457EAACDD}" srcOrd="0" destOrd="0" parTransId="{DF2C2812-718B-4EC1-A732-336EBFDB1B59}" sibTransId="{2ACA5CD3-9B33-4BB9-8175-9768A852D210}"/>
    <dgm:cxn modelId="{5C681E30-55DB-4277-A33A-CF492D96150F}" srcId="{5E6980D1-61F3-4F1A-9EDA-C5F7543EE630}" destId="{DE3FC74F-3FE1-431F-9BF3-210DFCC0223B}" srcOrd="2" destOrd="0" parTransId="{E55E054B-750D-4630-8995-91E7452676C9}" sibTransId="{1936AFA7-4D46-4993-B320-947478D1CDC1}"/>
    <dgm:cxn modelId="{55F76C30-E762-4C6D-9134-194E621607DE}" type="presOf" srcId="{DE3FC74F-3FE1-431F-9BF3-210DFCC0223B}" destId="{7908BA8B-9A6F-41F3-ADF7-FE91F6007BB5}" srcOrd="0" destOrd="0" presId="urn:microsoft.com/office/officeart/2016/7/layout/VerticalDownArrowProcess"/>
    <dgm:cxn modelId="{D28DEA43-51F7-4FAF-A6D6-E28479363125}" srcId="{5E6980D1-61F3-4F1A-9EDA-C5F7543EE630}" destId="{6C0456C0-9CF6-42C4-A290-D79FB339EA5F}" srcOrd="0" destOrd="0" parTransId="{B8DB3CAE-293E-400C-B5FA-2A22AF312C9A}" sibTransId="{4E1D3F4A-8F03-4FB3-8791-7714A609F13B}"/>
    <dgm:cxn modelId="{DA675765-285D-41F5-A857-402F40060DD7}" type="presOf" srcId="{6C0456C0-9CF6-42C4-A290-D79FB339EA5F}" destId="{CB6E3893-9106-4157-94AE-1CE006893786}" srcOrd="0" destOrd="0" presId="urn:microsoft.com/office/officeart/2016/7/layout/VerticalDownArrowProcess"/>
    <dgm:cxn modelId="{19092248-1351-4998-B89D-8052D728FED6}" type="presOf" srcId="{22C8E23E-767C-451A-A2C4-027306A0887C}" destId="{CDB2DA54-EE83-4F67-A2AA-80B8CA6E27F9}" srcOrd="0" destOrd="0" presId="urn:microsoft.com/office/officeart/2016/7/layout/VerticalDownArrowProcess"/>
    <dgm:cxn modelId="{88200A6C-2184-4600-809A-36A2D13E21C7}" srcId="{6C0456C0-9CF6-42C4-A290-D79FB339EA5F}" destId="{D6495C21-760E-4528-9DA7-7FDA0094ED44}" srcOrd="0" destOrd="0" parTransId="{D10BE460-1C4D-4611-B4DE-6183E8612091}" sibTransId="{7A5A5745-3E5E-4C50-AB87-07465EDAA226}"/>
    <dgm:cxn modelId="{BB711675-4A90-47EB-8B1A-F5C4CABCC86C}" srcId="{60BB4581-1188-4D49-B0F8-B45AF2010D87}" destId="{22C8E23E-767C-451A-A2C4-027306A0887C}" srcOrd="0" destOrd="0" parTransId="{A14A2EC4-E9F4-46B9-BA5A-AD18F8BCBD51}" sibTransId="{2149695D-D0F4-4AFF-9919-B24E43AE2A88}"/>
    <dgm:cxn modelId="{12A2CF7F-F556-45F0-9991-60D52EE9ED27}" type="presOf" srcId="{6C0456C0-9CF6-42C4-A290-D79FB339EA5F}" destId="{881DBD41-96E4-4EA4-B747-E4EFC63B709F}" srcOrd="1" destOrd="0" presId="urn:microsoft.com/office/officeart/2016/7/layout/VerticalDownArrowProcess"/>
    <dgm:cxn modelId="{53AFD3A5-D8A5-4A8E-A0E5-40E435A996B4}" type="presOf" srcId="{60BB4581-1188-4D49-B0F8-B45AF2010D87}" destId="{768733F8-6D76-4256-AAA0-F44F20902A2F}" srcOrd="0" destOrd="0" presId="urn:microsoft.com/office/officeart/2016/7/layout/VerticalDownArrowProcess"/>
    <dgm:cxn modelId="{63D6D3A9-5DBE-43C7-8768-EE792C116FD0}" type="presOf" srcId="{D6495C21-760E-4528-9DA7-7FDA0094ED44}" destId="{9D8BB7FC-374A-4E13-8866-268C95CE16AC}" srcOrd="0" destOrd="0" presId="urn:microsoft.com/office/officeart/2016/7/layout/VerticalDownArrowProcess"/>
    <dgm:cxn modelId="{5F3618CA-7625-4298-900E-BA68598AB61C}" srcId="{5E6980D1-61F3-4F1A-9EDA-C5F7543EE630}" destId="{60BB4581-1188-4D49-B0F8-B45AF2010D87}" srcOrd="1" destOrd="0" parTransId="{7923935D-B42C-46E6-8211-2D22467D43B8}" sibTransId="{D5527B0C-21F7-40DD-92F8-B6394922F28E}"/>
    <dgm:cxn modelId="{38BD89D9-2EE1-4A7C-AD7E-1CBE7D92709B}" type="presOf" srcId="{0AD56F19-9AD9-4B59-82F7-D65457EAACDD}" destId="{65AD38B8-870D-4527-8C59-C7B3A4B502C7}" srcOrd="0" destOrd="0" presId="urn:microsoft.com/office/officeart/2016/7/layout/VerticalDownArrowProcess"/>
    <dgm:cxn modelId="{57AABBE8-8515-4C52-9827-9009E20F0E1A}" type="presOf" srcId="{60BB4581-1188-4D49-B0F8-B45AF2010D87}" destId="{787BDB7A-1788-4EC1-A8D5-AE72E0CE04B9}" srcOrd="1" destOrd="0" presId="urn:microsoft.com/office/officeart/2016/7/layout/VerticalDownArrowProcess"/>
    <dgm:cxn modelId="{80919EEC-82A4-48F9-9F6D-7C5FBC57E632}" type="presOf" srcId="{5E6980D1-61F3-4F1A-9EDA-C5F7543EE630}" destId="{E8513458-11E1-427C-BF39-6F2ABFDB06BC}" srcOrd="0" destOrd="0" presId="urn:microsoft.com/office/officeart/2016/7/layout/VerticalDownArrowProcess"/>
    <dgm:cxn modelId="{64433505-59D1-4DC1-81F4-E82FB38BFEF8}" type="presParOf" srcId="{E8513458-11E1-427C-BF39-6F2ABFDB06BC}" destId="{9594A70C-8856-46F1-94EF-06A98283FE89}" srcOrd="0" destOrd="0" presId="urn:microsoft.com/office/officeart/2016/7/layout/VerticalDownArrowProcess"/>
    <dgm:cxn modelId="{09099A84-1683-4211-8EE7-A597D8DFD096}" type="presParOf" srcId="{9594A70C-8856-46F1-94EF-06A98283FE89}" destId="{7908BA8B-9A6F-41F3-ADF7-FE91F6007BB5}" srcOrd="0" destOrd="0" presId="urn:microsoft.com/office/officeart/2016/7/layout/VerticalDownArrowProcess"/>
    <dgm:cxn modelId="{FA6DB3F5-EF65-4D68-8DC0-24C03CE83074}" type="presParOf" srcId="{9594A70C-8856-46F1-94EF-06A98283FE89}" destId="{65AD38B8-870D-4527-8C59-C7B3A4B502C7}" srcOrd="1" destOrd="0" presId="urn:microsoft.com/office/officeart/2016/7/layout/VerticalDownArrowProcess"/>
    <dgm:cxn modelId="{825AF53F-DED3-42A4-9D7F-B114464FDF0C}" type="presParOf" srcId="{E8513458-11E1-427C-BF39-6F2ABFDB06BC}" destId="{A32CB676-9E0B-4F5B-812B-29146230FF02}" srcOrd="1" destOrd="0" presId="urn:microsoft.com/office/officeart/2016/7/layout/VerticalDownArrowProcess"/>
    <dgm:cxn modelId="{2E2E5C7F-F7D8-4912-A176-F53945940A10}" type="presParOf" srcId="{E8513458-11E1-427C-BF39-6F2ABFDB06BC}" destId="{3B7921AE-F21A-4BD9-8BF6-F2F0F25DB75F}" srcOrd="2" destOrd="0" presId="urn:microsoft.com/office/officeart/2016/7/layout/VerticalDownArrowProcess"/>
    <dgm:cxn modelId="{2F2885DC-DE03-448B-90D6-41854AF73617}" type="presParOf" srcId="{3B7921AE-F21A-4BD9-8BF6-F2F0F25DB75F}" destId="{768733F8-6D76-4256-AAA0-F44F20902A2F}" srcOrd="0" destOrd="0" presId="urn:microsoft.com/office/officeart/2016/7/layout/VerticalDownArrowProcess"/>
    <dgm:cxn modelId="{F0F270CD-0616-40AF-8979-D3FAD09FC569}" type="presParOf" srcId="{3B7921AE-F21A-4BD9-8BF6-F2F0F25DB75F}" destId="{787BDB7A-1788-4EC1-A8D5-AE72E0CE04B9}" srcOrd="1" destOrd="0" presId="urn:microsoft.com/office/officeart/2016/7/layout/VerticalDownArrowProcess"/>
    <dgm:cxn modelId="{52037758-D40D-467E-82CB-0E8E77F2BA1F}" type="presParOf" srcId="{3B7921AE-F21A-4BD9-8BF6-F2F0F25DB75F}" destId="{CDB2DA54-EE83-4F67-A2AA-80B8CA6E27F9}" srcOrd="2" destOrd="0" presId="urn:microsoft.com/office/officeart/2016/7/layout/VerticalDownArrowProcess"/>
    <dgm:cxn modelId="{B40F30AD-184D-47A4-9902-B1983A5E4877}" type="presParOf" srcId="{E8513458-11E1-427C-BF39-6F2ABFDB06BC}" destId="{0F5C70C0-4DD7-4B55-8705-4A46A93CEDD1}" srcOrd="3" destOrd="0" presId="urn:microsoft.com/office/officeart/2016/7/layout/VerticalDownArrowProcess"/>
    <dgm:cxn modelId="{05FEA411-6141-434D-9893-D2D6EE07D6CB}" type="presParOf" srcId="{E8513458-11E1-427C-BF39-6F2ABFDB06BC}" destId="{6ADDE217-047D-4FCA-A9D3-E0978A4D8DC1}" srcOrd="4" destOrd="0" presId="urn:microsoft.com/office/officeart/2016/7/layout/VerticalDownArrowProcess"/>
    <dgm:cxn modelId="{0DC9875C-5C6E-45BE-B473-6B19BDC543DB}" type="presParOf" srcId="{6ADDE217-047D-4FCA-A9D3-E0978A4D8DC1}" destId="{CB6E3893-9106-4157-94AE-1CE006893786}" srcOrd="0" destOrd="0" presId="urn:microsoft.com/office/officeart/2016/7/layout/VerticalDownArrowProcess"/>
    <dgm:cxn modelId="{FF849F23-38C3-477C-BF8B-97151CF24B0E}" type="presParOf" srcId="{6ADDE217-047D-4FCA-A9D3-E0978A4D8DC1}" destId="{881DBD41-96E4-4EA4-B747-E4EFC63B709F}" srcOrd="1" destOrd="0" presId="urn:microsoft.com/office/officeart/2016/7/layout/VerticalDownArrowProcess"/>
    <dgm:cxn modelId="{4EE261EE-52CD-4A00-AE44-488B2A64E877}" type="presParOf" srcId="{6ADDE217-047D-4FCA-A9D3-E0978A4D8DC1}" destId="{9D8BB7FC-374A-4E13-8866-268C95CE16A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6980D1-61F3-4F1A-9EDA-C5F7543EE630}" type="doc">
      <dgm:prSet loTypeId="urn:microsoft.com/office/officeart/2016/7/layout/VerticalDownArrowProcess" loCatId="process" qsTypeId="urn:microsoft.com/office/officeart/2005/8/quickstyle/simple2" qsCatId="simple" csTypeId="urn:microsoft.com/office/officeart/2005/8/colors/accent2_2" csCatId="accent2" phldr="1"/>
      <dgm:spPr/>
      <dgm:t>
        <a:bodyPr/>
        <a:lstStyle/>
        <a:p>
          <a:endParaRPr lang="en-US"/>
        </a:p>
      </dgm:t>
    </dgm:pt>
    <dgm:pt modelId="{6175AE70-0372-40DB-8EFD-B9913812BB00}">
      <dgm:prSet/>
      <dgm:spPr/>
      <dgm:t>
        <a:bodyPr/>
        <a:lstStyle/>
        <a:p>
          <a:r>
            <a:rPr lang="en-US" dirty="0"/>
            <a:t>APZ Method</a:t>
          </a:r>
        </a:p>
      </dgm:t>
    </dgm:pt>
    <dgm:pt modelId="{76687792-DC57-4AA6-A5B9-6E87D33F0353}" type="parTrans" cxnId="{606E295A-A504-4A95-BBDC-24550A082C4A}">
      <dgm:prSet/>
      <dgm:spPr/>
      <dgm:t>
        <a:bodyPr/>
        <a:lstStyle/>
        <a:p>
          <a:endParaRPr lang="en-US" sz="2400"/>
        </a:p>
      </dgm:t>
    </dgm:pt>
    <dgm:pt modelId="{3B537545-192C-4E41-9A39-C13B7BA9FF58}" type="sibTrans" cxnId="{606E295A-A504-4A95-BBDC-24550A082C4A}">
      <dgm:prSet/>
      <dgm:spPr/>
      <dgm:t>
        <a:bodyPr/>
        <a:lstStyle/>
        <a:p>
          <a:endParaRPr lang="en-US"/>
        </a:p>
      </dgm:t>
    </dgm:pt>
    <dgm:pt modelId="{A7D712AF-A387-40B7-97C8-AB16FF47513F}">
      <dgm:prSet/>
      <dgm:spPr/>
      <dgm:t>
        <a:bodyPr/>
        <a:lstStyle/>
        <a:p>
          <a:endParaRPr lang="en-US" baseline="0" dirty="0"/>
        </a:p>
        <a:p>
          <a:r>
            <a:rPr lang="en-US" baseline="0" dirty="0"/>
            <a:t>Satisfy criteria for dependent data and interpolation data</a:t>
          </a:r>
          <a:endParaRPr lang="en-US" dirty="0"/>
        </a:p>
      </dgm:t>
    </dgm:pt>
    <dgm:pt modelId="{641BE6E0-95D5-486D-8434-37F159D90A8A}" type="parTrans" cxnId="{9513B486-72B9-4DDA-9D81-F03392745196}">
      <dgm:prSet/>
      <dgm:spPr/>
      <dgm:t>
        <a:bodyPr/>
        <a:lstStyle/>
        <a:p>
          <a:endParaRPr lang="en-US" sz="2400"/>
        </a:p>
      </dgm:t>
    </dgm:pt>
    <dgm:pt modelId="{D788F75E-B2C8-4667-9738-352D363099A7}" type="sibTrans" cxnId="{9513B486-72B9-4DDA-9D81-F03392745196}">
      <dgm:prSet/>
      <dgm:spPr/>
      <dgm:t>
        <a:bodyPr/>
        <a:lstStyle/>
        <a:p>
          <a:endParaRPr lang="en-US"/>
        </a:p>
      </dgm:t>
    </dgm:pt>
    <dgm:pt modelId="{A7DCBEFB-D4A5-49F4-BFAA-0AA5DA872420}">
      <dgm:prSet/>
      <dgm:spPr/>
      <dgm:t>
        <a:bodyPr/>
        <a:lstStyle/>
        <a:p>
          <a:endParaRPr lang="en-US"/>
        </a:p>
      </dgm:t>
    </dgm:pt>
    <dgm:pt modelId="{9EDFFC52-C411-4F27-9D71-FAB377972135}" type="parTrans" cxnId="{88FB7DC6-8865-4C6B-AD74-51420A18AACC}">
      <dgm:prSet/>
      <dgm:spPr/>
      <dgm:t>
        <a:bodyPr/>
        <a:lstStyle/>
        <a:p>
          <a:endParaRPr lang="en-US" sz="2400"/>
        </a:p>
      </dgm:t>
    </dgm:pt>
    <dgm:pt modelId="{A8897969-58E0-4589-A0BD-C6AD5F5D6415}" type="sibTrans" cxnId="{88FB7DC6-8865-4C6B-AD74-51420A18AACC}">
      <dgm:prSet/>
      <dgm:spPr/>
      <dgm:t>
        <a:bodyPr/>
        <a:lstStyle/>
        <a:p>
          <a:endParaRPr lang="en-US"/>
        </a:p>
      </dgm:t>
    </dgm:pt>
    <dgm:pt modelId="{4D3CB91F-032E-4E0F-A9F8-058C50841098}" type="pres">
      <dgm:prSet presAssocID="{5E6980D1-61F3-4F1A-9EDA-C5F7543EE630}" presName="Name0" presStyleCnt="0">
        <dgm:presLayoutVars>
          <dgm:dir/>
          <dgm:animLvl val="lvl"/>
          <dgm:resizeHandles val="exact"/>
        </dgm:presLayoutVars>
      </dgm:prSet>
      <dgm:spPr/>
    </dgm:pt>
    <dgm:pt modelId="{213B6CB3-4137-45B7-AD0C-243610810801}" type="pres">
      <dgm:prSet presAssocID="{6175AE70-0372-40DB-8EFD-B9913812BB00}" presName="boxAndChildren" presStyleCnt="0"/>
      <dgm:spPr/>
    </dgm:pt>
    <dgm:pt modelId="{5D7F777D-9E5B-41BA-9EE7-8171F8017E39}" type="pres">
      <dgm:prSet presAssocID="{6175AE70-0372-40DB-8EFD-B9913812BB00}" presName="parentTextBox" presStyleLbl="alignNode1" presStyleIdx="0" presStyleCnt="1"/>
      <dgm:spPr/>
    </dgm:pt>
    <dgm:pt modelId="{B640CBD9-484E-4054-BC6B-C9BD83CB6970}" type="pres">
      <dgm:prSet presAssocID="{6175AE70-0372-40DB-8EFD-B9913812BB00}" presName="descendantBox" presStyleLbl="bgAccFollowNode1" presStyleIdx="0" presStyleCnt="1"/>
      <dgm:spPr/>
    </dgm:pt>
  </dgm:ptLst>
  <dgm:cxnLst>
    <dgm:cxn modelId="{E553B018-6912-4DC1-802C-A46EE3DDAC6C}" type="presOf" srcId="{5E6980D1-61F3-4F1A-9EDA-C5F7543EE630}" destId="{4D3CB91F-032E-4E0F-A9F8-058C50841098}" srcOrd="0" destOrd="0" presId="urn:microsoft.com/office/officeart/2016/7/layout/VerticalDownArrowProcess"/>
    <dgm:cxn modelId="{3AF7F84D-67BD-4CF5-AD34-A094A00468FD}" type="presOf" srcId="{6175AE70-0372-40DB-8EFD-B9913812BB00}" destId="{5D7F777D-9E5B-41BA-9EE7-8171F8017E39}" srcOrd="0" destOrd="0" presId="urn:microsoft.com/office/officeart/2016/7/layout/VerticalDownArrowProcess"/>
    <dgm:cxn modelId="{606E295A-A504-4A95-BBDC-24550A082C4A}" srcId="{5E6980D1-61F3-4F1A-9EDA-C5F7543EE630}" destId="{6175AE70-0372-40DB-8EFD-B9913812BB00}" srcOrd="0" destOrd="0" parTransId="{76687792-DC57-4AA6-A5B9-6E87D33F0353}" sibTransId="{3B537545-192C-4E41-9A39-C13B7BA9FF58}"/>
    <dgm:cxn modelId="{9513B486-72B9-4DDA-9D81-F03392745196}" srcId="{6175AE70-0372-40DB-8EFD-B9913812BB00}" destId="{A7D712AF-A387-40B7-97C8-AB16FF47513F}" srcOrd="0" destOrd="0" parTransId="{641BE6E0-95D5-486D-8434-37F159D90A8A}" sibTransId="{D788F75E-B2C8-4667-9738-352D363099A7}"/>
    <dgm:cxn modelId="{B0E697A3-8873-4183-A1E2-E15EB2770C74}" type="presOf" srcId="{A7DCBEFB-D4A5-49F4-BFAA-0AA5DA872420}" destId="{B640CBD9-484E-4054-BC6B-C9BD83CB6970}" srcOrd="0" destOrd="1" presId="urn:microsoft.com/office/officeart/2016/7/layout/VerticalDownArrowProcess"/>
    <dgm:cxn modelId="{D86415BA-A96D-43FA-8D02-CEB6AE66B84A}" type="presOf" srcId="{A7D712AF-A387-40B7-97C8-AB16FF47513F}" destId="{B640CBD9-484E-4054-BC6B-C9BD83CB6970}" srcOrd="0" destOrd="0" presId="urn:microsoft.com/office/officeart/2016/7/layout/VerticalDownArrowProcess"/>
    <dgm:cxn modelId="{88FB7DC6-8865-4C6B-AD74-51420A18AACC}" srcId="{6175AE70-0372-40DB-8EFD-B9913812BB00}" destId="{A7DCBEFB-D4A5-49F4-BFAA-0AA5DA872420}" srcOrd="1" destOrd="0" parTransId="{9EDFFC52-C411-4F27-9D71-FAB377972135}" sibTransId="{A8897969-58E0-4589-A0BD-C6AD5F5D6415}"/>
    <dgm:cxn modelId="{00DA853C-C8E6-4E4C-853E-459AB7438052}" type="presParOf" srcId="{4D3CB91F-032E-4E0F-A9F8-058C50841098}" destId="{213B6CB3-4137-45B7-AD0C-243610810801}" srcOrd="0" destOrd="0" presId="urn:microsoft.com/office/officeart/2016/7/layout/VerticalDownArrowProcess"/>
    <dgm:cxn modelId="{1A1DDA58-FCC2-43F0-91CC-5AC9B07E6BE6}" type="presParOf" srcId="{213B6CB3-4137-45B7-AD0C-243610810801}" destId="{5D7F777D-9E5B-41BA-9EE7-8171F8017E39}" srcOrd="0" destOrd="0" presId="urn:microsoft.com/office/officeart/2016/7/layout/VerticalDownArrowProcess"/>
    <dgm:cxn modelId="{76A180C2-2ACF-428B-A9C9-FF74C9C13C2C}" type="presParOf" srcId="{213B6CB3-4137-45B7-AD0C-243610810801}" destId="{B640CBD9-484E-4054-BC6B-C9BD83CB6970}" srcOrd="1"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4BBC8C-6C98-4384-9917-6D4481A2FCBC}"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A606953-9208-4C0B-B245-720C0EBB3A5D}">
      <dgm:prSet/>
      <dgm:spPr/>
      <dgm:t>
        <a:bodyPr/>
        <a:lstStyle/>
        <a:p>
          <a:r>
            <a:rPr lang="en-US" dirty="0"/>
            <a:t>Tertiary model for growth (log count) of </a:t>
          </a:r>
          <a:r>
            <a:rPr lang="en-US" i="1" dirty="0"/>
            <a:t>Salmonella</a:t>
          </a:r>
          <a:r>
            <a:rPr lang="en-US" dirty="0"/>
            <a:t> Typhimurium DT104 (0.85 log) on chicken skin (2.14 cm</a:t>
          </a:r>
          <a:r>
            <a:rPr lang="en-US" baseline="30000" dirty="0"/>
            <a:t>2</a:t>
          </a:r>
          <a:r>
            <a:rPr lang="en-US" dirty="0"/>
            <a:t>) as a function of time (0 to 8 h) and temperature (5 to 50°C)</a:t>
          </a:r>
        </a:p>
      </dgm:t>
    </dgm:pt>
    <dgm:pt modelId="{54FAFE21-370C-4435-B9F3-5BC51F659B30}" type="parTrans" cxnId="{B00D0422-50CF-4C8E-85DE-88EC11CA2002}">
      <dgm:prSet/>
      <dgm:spPr/>
      <dgm:t>
        <a:bodyPr/>
        <a:lstStyle/>
        <a:p>
          <a:endParaRPr lang="en-US"/>
        </a:p>
      </dgm:t>
    </dgm:pt>
    <dgm:pt modelId="{E51CEBC7-2752-458C-9E99-2820FB9F9A9F}" type="sibTrans" cxnId="{B00D0422-50CF-4C8E-85DE-88EC11CA2002}">
      <dgm:prSet/>
      <dgm:spPr/>
      <dgm:t>
        <a:bodyPr/>
        <a:lstStyle/>
        <a:p>
          <a:endParaRPr lang="en-US"/>
        </a:p>
      </dgm:t>
    </dgm:pt>
    <dgm:pt modelId="{2D6F220F-12C7-48E5-9B0F-958294F45471}">
      <dgm:prSet/>
      <dgm:spPr/>
      <dgm:t>
        <a:bodyPr/>
        <a:lstStyle/>
        <a:p>
          <a:r>
            <a:rPr lang="en-US"/>
            <a:t>Enumeration was by a combination of MPN and CFU methods and was same for all three sets of data:</a:t>
          </a:r>
        </a:p>
      </dgm:t>
    </dgm:pt>
    <dgm:pt modelId="{DD9AE8C2-F0B6-423C-A349-57C27F085A62}" type="parTrans" cxnId="{89237A2C-633E-4F58-B45A-EF8CB91B48D1}">
      <dgm:prSet/>
      <dgm:spPr/>
      <dgm:t>
        <a:bodyPr/>
        <a:lstStyle/>
        <a:p>
          <a:endParaRPr lang="en-US"/>
        </a:p>
      </dgm:t>
    </dgm:pt>
    <dgm:pt modelId="{563ECFF3-43AE-437D-83E4-4B3829F36451}" type="sibTrans" cxnId="{89237A2C-633E-4F58-B45A-EF8CB91B48D1}">
      <dgm:prSet/>
      <dgm:spPr/>
      <dgm:t>
        <a:bodyPr/>
        <a:lstStyle/>
        <a:p>
          <a:endParaRPr lang="en-US"/>
        </a:p>
      </dgm:t>
    </dgm:pt>
    <dgm:pt modelId="{D8E523D6-9F47-469F-A1FF-1C30A199E683}">
      <dgm:prSet/>
      <dgm:spPr/>
      <dgm:t>
        <a:bodyPr/>
        <a:lstStyle/>
        <a:p>
          <a:r>
            <a:rPr lang="en-US" baseline="0" dirty="0"/>
            <a:t>Dependent </a:t>
          </a:r>
          <a:endParaRPr lang="en-US" dirty="0"/>
        </a:p>
      </dgm:t>
    </dgm:pt>
    <dgm:pt modelId="{02893E06-21AD-4B9E-8162-32882FC1E714}" type="parTrans" cxnId="{B804C881-8E01-4C0F-8D9E-638A86D38882}">
      <dgm:prSet/>
      <dgm:spPr/>
      <dgm:t>
        <a:bodyPr/>
        <a:lstStyle/>
        <a:p>
          <a:endParaRPr lang="en-US"/>
        </a:p>
      </dgm:t>
    </dgm:pt>
    <dgm:pt modelId="{C9204CB0-3066-4E82-A122-6CDD4B50665C}" type="sibTrans" cxnId="{B804C881-8E01-4C0F-8D9E-638A86D38882}">
      <dgm:prSet/>
      <dgm:spPr/>
      <dgm:t>
        <a:bodyPr/>
        <a:lstStyle/>
        <a:p>
          <a:endParaRPr lang="en-US"/>
        </a:p>
      </dgm:t>
    </dgm:pt>
    <dgm:pt modelId="{141CB0BB-B629-49FC-B606-F4C89F4CF0DA}">
      <dgm:prSet/>
      <dgm:spPr/>
      <dgm:t>
        <a:bodyPr/>
        <a:lstStyle/>
        <a:p>
          <a:r>
            <a:rPr lang="en-US" baseline="0" dirty="0"/>
            <a:t>Independent for interpolation</a:t>
          </a:r>
          <a:endParaRPr lang="en-US" dirty="0"/>
        </a:p>
      </dgm:t>
    </dgm:pt>
    <dgm:pt modelId="{53BFE3CE-8E78-481E-921D-9C0705D9842F}" type="parTrans" cxnId="{821F2FC8-40F1-4B8D-B59D-7F277CE4D9C6}">
      <dgm:prSet/>
      <dgm:spPr/>
      <dgm:t>
        <a:bodyPr/>
        <a:lstStyle/>
        <a:p>
          <a:endParaRPr lang="en-US"/>
        </a:p>
      </dgm:t>
    </dgm:pt>
    <dgm:pt modelId="{BB4C6F09-2199-41C2-8D12-6A7878219532}" type="sibTrans" cxnId="{821F2FC8-40F1-4B8D-B59D-7F277CE4D9C6}">
      <dgm:prSet/>
      <dgm:spPr/>
      <dgm:t>
        <a:bodyPr/>
        <a:lstStyle/>
        <a:p>
          <a:endParaRPr lang="en-US"/>
        </a:p>
      </dgm:t>
    </dgm:pt>
    <dgm:pt modelId="{C6ED8151-C7D6-4D56-BF0D-C79597A2B313}">
      <dgm:prSet/>
      <dgm:spPr/>
      <dgm:t>
        <a:bodyPr/>
        <a:lstStyle/>
        <a:p>
          <a:r>
            <a:rPr lang="en-US" baseline="0" dirty="0"/>
            <a:t>Independent for  extrapolation</a:t>
          </a:r>
          <a:endParaRPr lang="en-US" dirty="0"/>
        </a:p>
      </dgm:t>
    </dgm:pt>
    <dgm:pt modelId="{252DB072-ADCA-4B36-82B3-DE79FD61BA42}" type="parTrans" cxnId="{0236388F-99FA-4238-9F74-FC60B4D2B998}">
      <dgm:prSet/>
      <dgm:spPr/>
      <dgm:t>
        <a:bodyPr/>
        <a:lstStyle/>
        <a:p>
          <a:endParaRPr lang="en-US"/>
        </a:p>
      </dgm:t>
    </dgm:pt>
    <dgm:pt modelId="{6EE49C11-0194-4918-8C57-EB37FA239586}" type="sibTrans" cxnId="{0236388F-99FA-4238-9F74-FC60B4D2B998}">
      <dgm:prSet/>
      <dgm:spPr/>
      <dgm:t>
        <a:bodyPr/>
        <a:lstStyle/>
        <a:p>
          <a:endParaRPr lang="en-US"/>
        </a:p>
      </dgm:t>
    </dgm:pt>
    <dgm:pt modelId="{D0F35B31-C3A6-43FB-AF85-51566A39860F}" type="pres">
      <dgm:prSet presAssocID="{6F4BBC8C-6C98-4384-9917-6D4481A2FCBC}" presName="Name0" presStyleCnt="0">
        <dgm:presLayoutVars>
          <dgm:dir/>
          <dgm:animLvl val="lvl"/>
          <dgm:resizeHandles val="exact"/>
        </dgm:presLayoutVars>
      </dgm:prSet>
      <dgm:spPr/>
    </dgm:pt>
    <dgm:pt modelId="{B305118A-DBAE-49B4-98E6-2D73579E72E8}" type="pres">
      <dgm:prSet presAssocID="{2D6F220F-12C7-48E5-9B0F-958294F45471}" presName="boxAndChildren" presStyleCnt="0"/>
      <dgm:spPr/>
    </dgm:pt>
    <dgm:pt modelId="{DB5E797F-5BC4-4CB7-BDD7-08EE807BBF07}" type="pres">
      <dgm:prSet presAssocID="{2D6F220F-12C7-48E5-9B0F-958294F45471}" presName="parentTextBox" presStyleLbl="node1" presStyleIdx="0" presStyleCnt="2"/>
      <dgm:spPr/>
    </dgm:pt>
    <dgm:pt modelId="{28F73D82-21DE-40EB-A685-084778504B8D}" type="pres">
      <dgm:prSet presAssocID="{2D6F220F-12C7-48E5-9B0F-958294F45471}" presName="entireBox" presStyleLbl="node1" presStyleIdx="0" presStyleCnt="2"/>
      <dgm:spPr/>
    </dgm:pt>
    <dgm:pt modelId="{0B3CD96D-AE8D-4722-BD07-ED79473FBE06}" type="pres">
      <dgm:prSet presAssocID="{2D6F220F-12C7-48E5-9B0F-958294F45471}" presName="descendantBox" presStyleCnt="0"/>
      <dgm:spPr/>
    </dgm:pt>
    <dgm:pt modelId="{65FCC7C7-852A-438A-A5C3-C11C08AE8063}" type="pres">
      <dgm:prSet presAssocID="{D8E523D6-9F47-469F-A1FF-1C30A199E683}" presName="childTextBox" presStyleLbl="fgAccFollowNode1" presStyleIdx="0" presStyleCnt="3">
        <dgm:presLayoutVars>
          <dgm:bulletEnabled val="1"/>
        </dgm:presLayoutVars>
      </dgm:prSet>
      <dgm:spPr/>
    </dgm:pt>
    <dgm:pt modelId="{7FD76940-37D8-4366-87A9-F9F0559561EE}" type="pres">
      <dgm:prSet presAssocID="{141CB0BB-B629-49FC-B606-F4C89F4CF0DA}" presName="childTextBox" presStyleLbl="fgAccFollowNode1" presStyleIdx="1" presStyleCnt="3">
        <dgm:presLayoutVars>
          <dgm:bulletEnabled val="1"/>
        </dgm:presLayoutVars>
      </dgm:prSet>
      <dgm:spPr/>
    </dgm:pt>
    <dgm:pt modelId="{AD7E3C28-AD76-4205-83AB-3B6434D0E657}" type="pres">
      <dgm:prSet presAssocID="{C6ED8151-C7D6-4D56-BF0D-C79597A2B313}" presName="childTextBox" presStyleLbl="fgAccFollowNode1" presStyleIdx="2" presStyleCnt="3">
        <dgm:presLayoutVars>
          <dgm:bulletEnabled val="1"/>
        </dgm:presLayoutVars>
      </dgm:prSet>
      <dgm:spPr/>
    </dgm:pt>
    <dgm:pt modelId="{F7519F38-793B-4519-B4E0-07426204F16D}" type="pres">
      <dgm:prSet presAssocID="{E51CEBC7-2752-458C-9E99-2820FB9F9A9F}" presName="sp" presStyleCnt="0"/>
      <dgm:spPr/>
    </dgm:pt>
    <dgm:pt modelId="{DB0E51A1-6A61-4A59-BAD8-9E1EB735E05F}" type="pres">
      <dgm:prSet presAssocID="{BA606953-9208-4C0B-B245-720C0EBB3A5D}" presName="arrowAndChildren" presStyleCnt="0"/>
      <dgm:spPr/>
    </dgm:pt>
    <dgm:pt modelId="{3FABD589-5C6C-4DAE-A9BA-22EF68801394}" type="pres">
      <dgm:prSet presAssocID="{BA606953-9208-4C0B-B245-720C0EBB3A5D}" presName="parentTextArrow" presStyleLbl="node1" presStyleIdx="1" presStyleCnt="2"/>
      <dgm:spPr/>
    </dgm:pt>
  </dgm:ptLst>
  <dgm:cxnLst>
    <dgm:cxn modelId="{69E28308-0844-4E75-83FB-AD72978E6F00}" type="presOf" srcId="{2D6F220F-12C7-48E5-9B0F-958294F45471}" destId="{28F73D82-21DE-40EB-A685-084778504B8D}" srcOrd="1" destOrd="0" presId="urn:microsoft.com/office/officeart/2005/8/layout/process4"/>
    <dgm:cxn modelId="{B00D0422-50CF-4C8E-85DE-88EC11CA2002}" srcId="{6F4BBC8C-6C98-4384-9917-6D4481A2FCBC}" destId="{BA606953-9208-4C0B-B245-720C0EBB3A5D}" srcOrd="0" destOrd="0" parTransId="{54FAFE21-370C-4435-B9F3-5BC51F659B30}" sibTransId="{E51CEBC7-2752-458C-9E99-2820FB9F9A9F}"/>
    <dgm:cxn modelId="{89237A2C-633E-4F58-B45A-EF8CB91B48D1}" srcId="{6F4BBC8C-6C98-4384-9917-6D4481A2FCBC}" destId="{2D6F220F-12C7-48E5-9B0F-958294F45471}" srcOrd="1" destOrd="0" parTransId="{DD9AE8C2-F0B6-423C-A349-57C27F085A62}" sibTransId="{563ECFF3-43AE-437D-83E4-4B3829F36451}"/>
    <dgm:cxn modelId="{FD86F45C-B224-4443-A449-2DC988789134}" type="presOf" srcId="{2D6F220F-12C7-48E5-9B0F-958294F45471}" destId="{DB5E797F-5BC4-4CB7-BDD7-08EE807BBF07}" srcOrd="0" destOrd="0" presId="urn:microsoft.com/office/officeart/2005/8/layout/process4"/>
    <dgm:cxn modelId="{C679524D-B03F-4984-9A3F-6164E8098BCD}" type="presOf" srcId="{C6ED8151-C7D6-4D56-BF0D-C79597A2B313}" destId="{AD7E3C28-AD76-4205-83AB-3B6434D0E657}" srcOrd="0" destOrd="0" presId="urn:microsoft.com/office/officeart/2005/8/layout/process4"/>
    <dgm:cxn modelId="{A1B6C558-F2D3-4DC8-9E80-B2A348E98BEE}" type="presOf" srcId="{141CB0BB-B629-49FC-B606-F4C89F4CF0DA}" destId="{7FD76940-37D8-4366-87A9-F9F0559561EE}" srcOrd="0" destOrd="0" presId="urn:microsoft.com/office/officeart/2005/8/layout/process4"/>
    <dgm:cxn modelId="{B804C881-8E01-4C0F-8D9E-638A86D38882}" srcId="{2D6F220F-12C7-48E5-9B0F-958294F45471}" destId="{D8E523D6-9F47-469F-A1FF-1C30A199E683}" srcOrd="0" destOrd="0" parTransId="{02893E06-21AD-4B9E-8162-32882FC1E714}" sibTransId="{C9204CB0-3066-4E82-A122-6CDD4B50665C}"/>
    <dgm:cxn modelId="{3B8C2D86-E7B7-4544-BC91-2B14C601981E}" type="presOf" srcId="{6F4BBC8C-6C98-4384-9917-6D4481A2FCBC}" destId="{D0F35B31-C3A6-43FB-AF85-51566A39860F}" srcOrd="0" destOrd="0" presId="urn:microsoft.com/office/officeart/2005/8/layout/process4"/>
    <dgm:cxn modelId="{0236388F-99FA-4238-9F74-FC60B4D2B998}" srcId="{2D6F220F-12C7-48E5-9B0F-958294F45471}" destId="{C6ED8151-C7D6-4D56-BF0D-C79597A2B313}" srcOrd="2" destOrd="0" parTransId="{252DB072-ADCA-4B36-82B3-DE79FD61BA42}" sibTransId="{6EE49C11-0194-4918-8C57-EB37FA239586}"/>
    <dgm:cxn modelId="{3180B595-D366-46A0-9D70-A06A842F3B74}" type="presOf" srcId="{BA606953-9208-4C0B-B245-720C0EBB3A5D}" destId="{3FABD589-5C6C-4DAE-A9BA-22EF68801394}" srcOrd="0" destOrd="0" presId="urn:microsoft.com/office/officeart/2005/8/layout/process4"/>
    <dgm:cxn modelId="{821F2FC8-40F1-4B8D-B59D-7F277CE4D9C6}" srcId="{2D6F220F-12C7-48E5-9B0F-958294F45471}" destId="{141CB0BB-B629-49FC-B606-F4C89F4CF0DA}" srcOrd="1" destOrd="0" parTransId="{53BFE3CE-8E78-481E-921D-9C0705D9842F}" sibTransId="{BB4C6F09-2199-41C2-8D12-6A7878219532}"/>
    <dgm:cxn modelId="{7CD501DD-01E6-4BCF-8484-D175FBC197E2}" type="presOf" srcId="{D8E523D6-9F47-469F-A1FF-1C30A199E683}" destId="{65FCC7C7-852A-438A-A5C3-C11C08AE8063}" srcOrd="0" destOrd="0" presId="urn:microsoft.com/office/officeart/2005/8/layout/process4"/>
    <dgm:cxn modelId="{38091101-9FA5-4605-BCC2-9364A0773D81}" type="presParOf" srcId="{D0F35B31-C3A6-43FB-AF85-51566A39860F}" destId="{B305118A-DBAE-49B4-98E6-2D73579E72E8}" srcOrd="0" destOrd="0" presId="urn:microsoft.com/office/officeart/2005/8/layout/process4"/>
    <dgm:cxn modelId="{3BCF9294-BCB4-4F64-8D0E-4D9C11465349}" type="presParOf" srcId="{B305118A-DBAE-49B4-98E6-2D73579E72E8}" destId="{DB5E797F-5BC4-4CB7-BDD7-08EE807BBF07}" srcOrd="0" destOrd="0" presId="urn:microsoft.com/office/officeart/2005/8/layout/process4"/>
    <dgm:cxn modelId="{37A52E90-5C60-49E0-9696-9255536F8534}" type="presParOf" srcId="{B305118A-DBAE-49B4-98E6-2D73579E72E8}" destId="{28F73D82-21DE-40EB-A685-084778504B8D}" srcOrd="1" destOrd="0" presId="urn:microsoft.com/office/officeart/2005/8/layout/process4"/>
    <dgm:cxn modelId="{0C816BF9-153D-4140-8C11-B669665F88FA}" type="presParOf" srcId="{B305118A-DBAE-49B4-98E6-2D73579E72E8}" destId="{0B3CD96D-AE8D-4722-BD07-ED79473FBE06}" srcOrd="2" destOrd="0" presId="urn:microsoft.com/office/officeart/2005/8/layout/process4"/>
    <dgm:cxn modelId="{240E014A-978B-4E2C-972F-63251C76C438}" type="presParOf" srcId="{0B3CD96D-AE8D-4722-BD07-ED79473FBE06}" destId="{65FCC7C7-852A-438A-A5C3-C11C08AE8063}" srcOrd="0" destOrd="0" presId="urn:microsoft.com/office/officeart/2005/8/layout/process4"/>
    <dgm:cxn modelId="{BE8A751F-EA62-4EA1-AEC3-071BE0F2B092}" type="presParOf" srcId="{0B3CD96D-AE8D-4722-BD07-ED79473FBE06}" destId="{7FD76940-37D8-4366-87A9-F9F0559561EE}" srcOrd="1" destOrd="0" presId="urn:microsoft.com/office/officeart/2005/8/layout/process4"/>
    <dgm:cxn modelId="{F3AA65DB-18E6-4760-8E3F-1DFE09B7CF0A}" type="presParOf" srcId="{0B3CD96D-AE8D-4722-BD07-ED79473FBE06}" destId="{AD7E3C28-AD76-4205-83AB-3B6434D0E657}" srcOrd="2" destOrd="0" presId="urn:microsoft.com/office/officeart/2005/8/layout/process4"/>
    <dgm:cxn modelId="{6F64CD77-3F90-480F-9D04-E659BFBA20E9}" type="presParOf" srcId="{D0F35B31-C3A6-43FB-AF85-51566A39860F}" destId="{F7519F38-793B-4519-B4E0-07426204F16D}" srcOrd="1" destOrd="0" presId="urn:microsoft.com/office/officeart/2005/8/layout/process4"/>
    <dgm:cxn modelId="{0831247F-E7E1-46FE-BAE4-A82B30E86507}" type="presParOf" srcId="{D0F35B31-C3A6-43FB-AF85-51566A39860F}" destId="{DB0E51A1-6A61-4A59-BAD8-9E1EB735E05F}" srcOrd="2" destOrd="0" presId="urn:microsoft.com/office/officeart/2005/8/layout/process4"/>
    <dgm:cxn modelId="{EDA45EBE-4F3F-4C15-8672-6274CD8E4656}" type="presParOf" srcId="{DB0E51A1-6A61-4A59-BAD8-9E1EB735E05F}" destId="{3FABD589-5C6C-4DAE-A9BA-22EF6880139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29C460-0E6C-4727-BDA7-6A8197CD81A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E2AF5DB-411F-4BE8-842C-0F4BB7B68063}">
      <dgm:prSet custT="1"/>
      <dgm:spPr/>
      <dgm:t>
        <a:bodyPr/>
        <a:lstStyle/>
        <a:p>
          <a:pPr algn="ctr"/>
          <a:r>
            <a:rPr lang="en-US" sz="2400" dirty="0"/>
            <a:t>Criteria for test data</a:t>
          </a:r>
        </a:p>
        <a:p>
          <a:pPr algn="ctr"/>
          <a:r>
            <a:rPr lang="en-US" sz="2400" dirty="0">
              <a:latin typeface="Times New Roman" panose="02020603050405020304" pitchFamily="18" charset="0"/>
              <a:cs typeface="Times New Roman" panose="02020603050405020304" pitchFamily="18" charset="0"/>
            </a:rPr>
            <a:t>↓</a:t>
          </a:r>
          <a:endParaRPr lang="en-US" sz="2400" dirty="0"/>
        </a:p>
        <a:p>
          <a:pPr algn="ctr"/>
          <a:r>
            <a:rPr lang="en-US" sz="2400" dirty="0"/>
            <a:t>Evaluation is accurate and unbiased</a:t>
          </a:r>
        </a:p>
      </dgm:t>
    </dgm:pt>
    <dgm:pt modelId="{8533C506-01F8-41F0-AA35-7D0143723C8F}" type="parTrans" cxnId="{A7CF5B00-9345-40C8-8DF1-489198906EE1}">
      <dgm:prSet/>
      <dgm:spPr/>
      <dgm:t>
        <a:bodyPr/>
        <a:lstStyle/>
        <a:p>
          <a:endParaRPr lang="en-US" sz="2800"/>
        </a:p>
      </dgm:t>
    </dgm:pt>
    <dgm:pt modelId="{985B83E3-BE6D-4932-8D0C-0EF2F6525C39}" type="sibTrans" cxnId="{A7CF5B00-9345-40C8-8DF1-489198906EE1}">
      <dgm:prSet custT="1"/>
      <dgm:spPr/>
      <dgm:t>
        <a:bodyPr/>
        <a:lstStyle/>
        <a:p>
          <a:endParaRPr lang="en-US" sz="3600"/>
        </a:p>
      </dgm:t>
    </dgm:pt>
    <dgm:pt modelId="{D908D3BB-3154-4EB8-9B7C-EACFF2F21551}">
      <dgm:prSet custT="1"/>
      <dgm:spPr/>
      <dgm:t>
        <a:bodyPr/>
        <a:lstStyle/>
        <a:p>
          <a:pPr algn="ctr"/>
          <a:endParaRPr lang="en-US" sz="2400" dirty="0"/>
        </a:p>
        <a:p>
          <a:pPr algn="ctr"/>
          <a:r>
            <a:rPr lang="en-US" sz="2400" dirty="0"/>
            <a:t>Criteria for model performance </a:t>
          </a:r>
        </a:p>
        <a:p>
          <a:pPr algn="ctr"/>
          <a:r>
            <a:rPr lang="en-US" sz="2400" dirty="0">
              <a:latin typeface="Times New Roman" panose="02020603050405020304" pitchFamily="18" charset="0"/>
              <a:cs typeface="Times New Roman" panose="02020603050405020304" pitchFamily="18" charset="0"/>
            </a:rPr>
            <a:t>↓</a:t>
          </a:r>
          <a:r>
            <a:rPr lang="en-US" sz="2400" dirty="0"/>
            <a:t> </a:t>
          </a:r>
        </a:p>
        <a:p>
          <a:pPr algn="ctr"/>
          <a:r>
            <a:rPr lang="en-US" sz="2400" dirty="0"/>
            <a:t>Objective decision about validation</a:t>
          </a:r>
        </a:p>
      </dgm:t>
    </dgm:pt>
    <dgm:pt modelId="{B7DB1D8A-3A45-428B-BA4B-A40500EC7537}" type="parTrans" cxnId="{F1416E52-AC9A-40B4-8473-D52E4B783C66}">
      <dgm:prSet/>
      <dgm:spPr/>
      <dgm:t>
        <a:bodyPr/>
        <a:lstStyle/>
        <a:p>
          <a:endParaRPr lang="en-US" sz="2800"/>
        </a:p>
      </dgm:t>
    </dgm:pt>
    <dgm:pt modelId="{0CD1404A-38B3-4A3A-9BD8-857746953D6B}" type="sibTrans" cxnId="{F1416E52-AC9A-40B4-8473-D52E4B783C66}">
      <dgm:prSet custT="1"/>
      <dgm:spPr/>
      <dgm:t>
        <a:bodyPr/>
        <a:lstStyle/>
        <a:p>
          <a:endParaRPr lang="en-US" sz="3600"/>
        </a:p>
      </dgm:t>
    </dgm:pt>
    <dgm:pt modelId="{A3B3F8EF-7B42-46BE-A85F-44D1001A8670}">
      <dgm:prSet custT="1"/>
      <dgm:spPr/>
      <dgm:t>
        <a:bodyPr/>
        <a:lstStyle/>
        <a:p>
          <a:pPr algn="ctr"/>
          <a:endParaRPr lang="en-US" sz="1800" dirty="0"/>
        </a:p>
      </dgm:t>
    </dgm:pt>
    <dgm:pt modelId="{5EC04334-912C-4838-A793-846C9FF71A57}" type="parTrans" cxnId="{DF32F2C7-5CD0-45B2-81AA-9B1F1614ABD7}">
      <dgm:prSet/>
      <dgm:spPr/>
      <dgm:t>
        <a:bodyPr/>
        <a:lstStyle/>
        <a:p>
          <a:endParaRPr lang="en-US" sz="2800"/>
        </a:p>
      </dgm:t>
    </dgm:pt>
    <dgm:pt modelId="{793ED54C-8899-43FB-8468-05888F297929}" type="sibTrans" cxnId="{DF32F2C7-5CD0-45B2-81AA-9B1F1614ABD7}">
      <dgm:prSet/>
      <dgm:spPr/>
      <dgm:t>
        <a:bodyPr/>
        <a:lstStyle/>
        <a:p>
          <a:endParaRPr lang="en-US" sz="2800"/>
        </a:p>
      </dgm:t>
    </dgm:pt>
    <dgm:pt modelId="{E330CDA5-1576-4FB5-A24B-CA43D0C8145A}">
      <dgm:prSet custT="1"/>
      <dgm:spPr/>
      <dgm:t>
        <a:bodyPr/>
        <a:lstStyle/>
        <a:p>
          <a:pPr algn="ctr"/>
          <a:r>
            <a:rPr lang="en-US" sz="2400" dirty="0"/>
            <a:t>Focus of model validation </a:t>
          </a:r>
        </a:p>
        <a:p>
          <a:pPr algn="ctr"/>
          <a:r>
            <a:rPr lang="en-US" sz="2400" dirty="0">
              <a:latin typeface="Times New Roman" panose="02020603050405020304" pitchFamily="18" charset="0"/>
              <a:cs typeface="Times New Roman" panose="02020603050405020304" pitchFamily="18" charset="0"/>
            </a:rPr>
            <a:t>↓</a:t>
          </a:r>
          <a:r>
            <a:rPr lang="en-US" sz="2400" dirty="0"/>
            <a:t> </a:t>
          </a:r>
        </a:p>
        <a:p>
          <a:pPr algn="ctr"/>
          <a:r>
            <a:rPr lang="en-US" sz="2400" dirty="0"/>
            <a:t>Tertiary model (log counts)</a:t>
          </a:r>
        </a:p>
      </dgm:t>
    </dgm:pt>
    <dgm:pt modelId="{B74CE854-EB12-47C9-93AF-1970370D8FC8}" type="parTrans" cxnId="{03B77B7D-FD93-40A6-A911-C6A83DBA7807}">
      <dgm:prSet/>
      <dgm:spPr/>
      <dgm:t>
        <a:bodyPr/>
        <a:lstStyle/>
        <a:p>
          <a:endParaRPr lang="en-US" sz="2800"/>
        </a:p>
      </dgm:t>
    </dgm:pt>
    <dgm:pt modelId="{F6108981-1E69-4460-B5AD-D8256972AAAB}" type="sibTrans" cxnId="{03B77B7D-FD93-40A6-A911-C6A83DBA7807}">
      <dgm:prSet custT="1"/>
      <dgm:spPr/>
      <dgm:t>
        <a:bodyPr/>
        <a:lstStyle/>
        <a:p>
          <a:endParaRPr lang="en-US" sz="3600"/>
        </a:p>
      </dgm:t>
    </dgm:pt>
    <dgm:pt modelId="{3CD54464-D1E0-49B0-8E11-45B9A7D2A12D}" type="pres">
      <dgm:prSet presAssocID="{0129C460-0E6C-4727-BDA7-6A8197CD81A0}" presName="outerComposite" presStyleCnt="0">
        <dgm:presLayoutVars>
          <dgm:chMax val="5"/>
          <dgm:dir/>
          <dgm:resizeHandles val="exact"/>
        </dgm:presLayoutVars>
      </dgm:prSet>
      <dgm:spPr/>
    </dgm:pt>
    <dgm:pt modelId="{1D66E07D-0F2F-4658-94C9-74FA4D28D3DA}" type="pres">
      <dgm:prSet presAssocID="{0129C460-0E6C-4727-BDA7-6A8197CD81A0}" presName="dummyMaxCanvas" presStyleCnt="0">
        <dgm:presLayoutVars/>
      </dgm:prSet>
      <dgm:spPr/>
    </dgm:pt>
    <dgm:pt modelId="{6E7A4574-BF1A-47D9-BEA5-F8EE1C5BABA0}" type="pres">
      <dgm:prSet presAssocID="{0129C460-0E6C-4727-BDA7-6A8197CD81A0}" presName="ThreeNodes_1" presStyleLbl="node1" presStyleIdx="0" presStyleCnt="3">
        <dgm:presLayoutVars>
          <dgm:bulletEnabled val="1"/>
        </dgm:presLayoutVars>
      </dgm:prSet>
      <dgm:spPr/>
    </dgm:pt>
    <dgm:pt modelId="{50C0ED86-E466-41F8-A208-3D023594B514}" type="pres">
      <dgm:prSet presAssocID="{0129C460-0E6C-4727-BDA7-6A8197CD81A0}" presName="ThreeNodes_2" presStyleLbl="node1" presStyleIdx="1" presStyleCnt="3">
        <dgm:presLayoutVars>
          <dgm:bulletEnabled val="1"/>
        </dgm:presLayoutVars>
      </dgm:prSet>
      <dgm:spPr/>
    </dgm:pt>
    <dgm:pt modelId="{A14F4F1F-C9F2-462C-A3A3-7A37324ED09C}" type="pres">
      <dgm:prSet presAssocID="{0129C460-0E6C-4727-BDA7-6A8197CD81A0}" presName="ThreeNodes_3" presStyleLbl="node1" presStyleIdx="2" presStyleCnt="3">
        <dgm:presLayoutVars>
          <dgm:bulletEnabled val="1"/>
        </dgm:presLayoutVars>
      </dgm:prSet>
      <dgm:spPr/>
    </dgm:pt>
    <dgm:pt modelId="{71E22387-1834-4059-A917-CE534D2C524E}" type="pres">
      <dgm:prSet presAssocID="{0129C460-0E6C-4727-BDA7-6A8197CD81A0}" presName="ThreeConn_1-2" presStyleLbl="fgAccFollowNode1" presStyleIdx="0" presStyleCnt="2">
        <dgm:presLayoutVars>
          <dgm:bulletEnabled val="1"/>
        </dgm:presLayoutVars>
      </dgm:prSet>
      <dgm:spPr/>
    </dgm:pt>
    <dgm:pt modelId="{CA37993D-ED8C-42D1-B7F5-026842A18674}" type="pres">
      <dgm:prSet presAssocID="{0129C460-0E6C-4727-BDA7-6A8197CD81A0}" presName="ThreeConn_2-3" presStyleLbl="fgAccFollowNode1" presStyleIdx="1" presStyleCnt="2">
        <dgm:presLayoutVars>
          <dgm:bulletEnabled val="1"/>
        </dgm:presLayoutVars>
      </dgm:prSet>
      <dgm:spPr/>
    </dgm:pt>
    <dgm:pt modelId="{D40A0331-30CA-45DA-B3AC-723AA7948717}" type="pres">
      <dgm:prSet presAssocID="{0129C460-0E6C-4727-BDA7-6A8197CD81A0}" presName="ThreeNodes_1_text" presStyleLbl="node1" presStyleIdx="2" presStyleCnt="3">
        <dgm:presLayoutVars>
          <dgm:bulletEnabled val="1"/>
        </dgm:presLayoutVars>
      </dgm:prSet>
      <dgm:spPr/>
    </dgm:pt>
    <dgm:pt modelId="{2940E6F5-22BC-4FE2-98BB-F2571B23795D}" type="pres">
      <dgm:prSet presAssocID="{0129C460-0E6C-4727-BDA7-6A8197CD81A0}" presName="ThreeNodes_2_text" presStyleLbl="node1" presStyleIdx="2" presStyleCnt="3">
        <dgm:presLayoutVars>
          <dgm:bulletEnabled val="1"/>
        </dgm:presLayoutVars>
      </dgm:prSet>
      <dgm:spPr/>
    </dgm:pt>
    <dgm:pt modelId="{8D228A40-825E-4CA4-9548-E405596037BA}" type="pres">
      <dgm:prSet presAssocID="{0129C460-0E6C-4727-BDA7-6A8197CD81A0}" presName="ThreeNodes_3_text" presStyleLbl="node1" presStyleIdx="2" presStyleCnt="3">
        <dgm:presLayoutVars>
          <dgm:bulletEnabled val="1"/>
        </dgm:presLayoutVars>
      </dgm:prSet>
      <dgm:spPr/>
    </dgm:pt>
  </dgm:ptLst>
  <dgm:cxnLst>
    <dgm:cxn modelId="{A7CF5B00-9345-40C8-8DF1-489198906EE1}" srcId="{0129C460-0E6C-4727-BDA7-6A8197CD81A0}" destId="{5E2AF5DB-411F-4BE8-842C-0F4BB7B68063}" srcOrd="0" destOrd="0" parTransId="{8533C506-01F8-41F0-AA35-7D0143723C8F}" sibTransId="{985B83E3-BE6D-4932-8D0C-0EF2F6525C39}"/>
    <dgm:cxn modelId="{C948DB03-0C03-4ABE-B2B5-DFA8C0D0F0CC}" type="presOf" srcId="{D908D3BB-3154-4EB8-9B7C-EACFF2F21551}" destId="{2940E6F5-22BC-4FE2-98BB-F2571B23795D}" srcOrd="1" destOrd="0" presId="urn:microsoft.com/office/officeart/2005/8/layout/vProcess5"/>
    <dgm:cxn modelId="{E481932A-A4A3-4E20-BE5A-D647BD5FF2AE}" type="presOf" srcId="{D908D3BB-3154-4EB8-9B7C-EACFF2F21551}" destId="{50C0ED86-E466-41F8-A208-3D023594B514}" srcOrd="0" destOrd="0" presId="urn:microsoft.com/office/officeart/2005/8/layout/vProcess5"/>
    <dgm:cxn modelId="{CDD6123E-8A0D-499C-B915-4CA86DB3EF57}" type="presOf" srcId="{0129C460-0E6C-4727-BDA7-6A8197CD81A0}" destId="{3CD54464-D1E0-49B0-8E11-45B9A7D2A12D}" srcOrd="0" destOrd="0" presId="urn:microsoft.com/office/officeart/2005/8/layout/vProcess5"/>
    <dgm:cxn modelId="{79351E50-FB5A-4FC9-B5D4-334F86E36E6B}" type="presOf" srcId="{985B83E3-BE6D-4932-8D0C-0EF2F6525C39}" destId="{71E22387-1834-4059-A917-CE534D2C524E}" srcOrd="0" destOrd="0" presId="urn:microsoft.com/office/officeart/2005/8/layout/vProcess5"/>
    <dgm:cxn modelId="{F1416E52-AC9A-40B4-8473-D52E4B783C66}" srcId="{0129C460-0E6C-4727-BDA7-6A8197CD81A0}" destId="{D908D3BB-3154-4EB8-9B7C-EACFF2F21551}" srcOrd="1" destOrd="0" parTransId="{B7DB1D8A-3A45-428B-BA4B-A40500EC7537}" sibTransId="{0CD1404A-38B3-4A3A-9BD8-857746953D6B}"/>
    <dgm:cxn modelId="{03B77B7D-FD93-40A6-A911-C6A83DBA7807}" srcId="{0129C460-0E6C-4727-BDA7-6A8197CD81A0}" destId="{E330CDA5-1576-4FB5-A24B-CA43D0C8145A}" srcOrd="2" destOrd="0" parTransId="{B74CE854-EB12-47C9-93AF-1970370D8FC8}" sibTransId="{F6108981-1E69-4460-B5AD-D8256972AAAB}"/>
    <dgm:cxn modelId="{3EE51384-DEBD-44B1-AA98-7C2E8700A847}" type="presOf" srcId="{5E2AF5DB-411F-4BE8-842C-0F4BB7B68063}" destId="{6E7A4574-BF1A-47D9-BEA5-F8EE1C5BABA0}" srcOrd="0" destOrd="0" presId="urn:microsoft.com/office/officeart/2005/8/layout/vProcess5"/>
    <dgm:cxn modelId="{D7C35D86-7520-4E08-9FFF-8352EE84CA80}" type="presOf" srcId="{E330CDA5-1576-4FB5-A24B-CA43D0C8145A}" destId="{8D228A40-825E-4CA4-9548-E405596037BA}" srcOrd="1" destOrd="0" presId="urn:microsoft.com/office/officeart/2005/8/layout/vProcess5"/>
    <dgm:cxn modelId="{F511A0A3-C9FC-4931-B81A-40DA275C280C}" type="presOf" srcId="{A3B3F8EF-7B42-46BE-A85F-44D1001A8670}" destId="{2940E6F5-22BC-4FE2-98BB-F2571B23795D}" srcOrd="1" destOrd="1" presId="urn:microsoft.com/office/officeart/2005/8/layout/vProcess5"/>
    <dgm:cxn modelId="{AC8108AC-E8A5-4AE7-A0F3-0994F956D132}" type="presOf" srcId="{E330CDA5-1576-4FB5-A24B-CA43D0C8145A}" destId="{A14F4F1F-C9F2-462C-A3A3-7A37324ED09C}" srcOrd="0" destOrd="0" presId="urn:microsoft.com/office/officeart/2005/8/layout/vProcess5"/>
    <dgm:cxn modelId="{C193F6C5-1E7F-4B8A-88A7-EC2ED7566BC4}" type="presOf" srcId="{5E2AF5DB-411F-4BE8-842C-0F4BB7B68063}" destId="{D40A0331-30CA-45DA-B3AC-723AA7948717}" srcOrd="1" destOrd="0" presId="urn:microsoft.com/office/officeart/2005/8/layout/vProcess5"/>
    <dgm:cxn modelId="{DF32F2C7-5CD0-45B2-81AA-9B1F1614ABD7}" srcId="{D908D3BB-3154-4EB8-9B7C-EACFF2F21551}" destId="{A3B3F8EF-7B42-46BE-A85F-44D1001A8670}" srcOrd="0" destOrd="0" parTransId="{5EC04334-912C-4838-A793-846C9FF71A57}" sibTransId="{793ED54C-8899-43FB-8468-05888F297929}"/>
    <dgm:cxn modelId="{A01624EB-98D4-4F78-BEE8-F481A50D6ED9}" type="presOf" srcId="{A3B3F8EF-7B42-46BE-A85F-44D1001A8670}" destId="{50C0ED86-E466-41F8-A208-3D023594B514}" srcOrd="0" destOrd="1" presId="urn:microsoft.com/office/officeart/2005/8/layout/vProcess5"/>
    <dgm:cxn modelId="{9A100BF7-7146-4B23-A03A-342ACF045252}" type="presOf" srcId="{0CD1404A-38B3-4A3A-9BD8-857746953D6B}" destId="{CA37993D-ED8C-42D1-B7F5-026842A18674}" srcOrd="0" destOrd="0" presId="urn:microsoft.com/office/officeart/2005/8/layout/vProcess5"/>
    <dgm:cxn modelId="{AF2614D0-7728-41E2-8207-2F25F8B8D77B}" type="presParOf" srcId="{3CD54464-D1E0-49B0-8E11-45B9A7D2A12D}" destId="{1D66E07D-0F2F-4658-94C9-74FA4D28D3DA}" srcOrd="0" destOrd="0" presId="urn:microsoft.com/office/officeart/2005/8/layout/vProcess5"/>
    <dgm:cxn modelId="{6FF2232A-AC09-493E-A954-480B5DDB7FC0}" type="presParOf" srcId="{3CD54464-D1E0-49B0-8E11-45B9A7D2A12D}" destId="{6E7A4574-BF1A-47D9-BEA5-F8EE1C5BABA0}" srcOrd="1" destOrd="0" presId="urn:microsoft.com/office/officeart/2005/8/layout/vProcess5"/>
    <dgm:cxn modelId="{B977C446-1544-4C59-B374-0AAD97BF5CB8}" type="presParOf" srcId="{3CD54464-D1E0-49B0-8E11-45B9A7D2A12D}" destId="{50C0ED86-E466-41F8-A208-3D023594B514}" srcOrd="2" destOrd="0" presId="urn:microsoft.com/office/officeart/2005/8/layout/vProcess5"/>
    <dgm:cxn modelId="{93049016-2F51-49D5-95AF-0389103C0164}" type="presParOf" srcId="{3CD54464-D1E0-49B0-8E11-45B9A7D2A12D}" destId="{A14F4F1F-C9F2-462C-A3A3-7A37324ED09C}" srcOrd="3" destOrd="0" presId="urn:microsoft.com/office/officeart/2005/8/layout/vProcess5"/>
    <dgm:cxn modelId="{D56DCFAE-1E44-4080-9061-8DAD7E11AF0B}" type="presParOf" srcId="{3CD54464-D1E0-49B0-8E11-45B9A7D2A12D}" destId="{71E22387-1834-4059-A917-CE534D2C524E}" srcOrd="4" destOrd="0" presId="urn:microsoft.com/office/officeart/2005/8/layout/vProcess5"/>
    <dgm:cxn modelId="{DAF52C69-D4BB-48E1-8521-D335B889826B}" type="presParOf" srcId="{3CD54464-D1E0-49B0-8E11-45B9A7D2A12D}" destId="{CA37993D-ED8C-42D1-B7F5-026842A18674}" srcOrd="5" destOrd="0" presId="urn:microsoft.com/office/officeart/2005/8/layout/vProcess5"/>
    <dgm:cxn modelId="{16327230-E76D-4890-A6C7-139C57847237}" type="presParOf" srcId="{3CD54464-D1E0-49B0-8E11-45B9A7D2A12D}" destId="{D40A0331-30CA-45DA-B3AC-723AA7948717}" srcOrd="6" destOrd="0" presId="urn:microsoft.com/office/officeart/2005/8/layout/vProcess5"/>
    <dgm:cxn modelId="{ED1CC3E3-CA38-451A-B80E-0430B267BC36}" type="presParOf" srcId="{3CD54464-D1E0-49B0-8E11-45B9A7D2A12D}" destId="{2940E6F5-22BC-4FE2-98BB-F2571B23795D}" srcOrd="7" destOrd="0" presId="urn:microsoft.com/office/officeart/2005/8/layout/vProcess5"/>
    <dgm:cxn modelId="{13E78C1E-4A6C-4E9D-9F44-03306F10D2AF}" type="presParOf" srcId="{3CD54464-D1E0-49B0-8E11-45B9A7D2A12D}" destId="{8D228A40-825E-4CA4-9548-E405596037B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29C460-0E6C-4727-BDA7-6A8197CD81A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C181B777-EC62-4CD6-99F8-90CCBD26B23A}">
      <dgm:prSet custT="1"/>
      <dgm:spPr/>
      <dgm:t>
        <a:bodyPr/>
        <a:lstStyle/>
        <a:p>
          <a:pPr algn="ctr"/>
          <a:r>
            <a:rPr lang="en-US" sz="2400" dirty="0"/>
            <a:t>Proper model validation </a:t>
          </a:r>
        </a:p>
        <a:p>
          <a:pPr algn="ctr"/>
          <a:r>
            <a:rPr lang="en-US" sz="2400" dirty="0">
              <a:latin typeface="Times New Roman" panose="02020603050405020304" pitchFamily="18" charset="0"/>
              <a:cs typeface="Times New Roman" panose="02020603050405020304" pitchFamily="18" charset="0"/>
            </a:rPr>
            <a:t>↓</a:t>
          </a:r>
          <a:r>
            <a:rPr lang="en-US" sz="2400" dirty="0"/>
            <a:t> </a:t>
          </a:r>
        </a:p>
        <a:p>
          <a:pPr algn="ctr"/>
          <a:r>
            <a:rPr lang="en-US" sz="2400" dirty="0"/>
            <a:t>Confidence predictions are reliable</a:t>
          </a:r>
        </a:p>
      </dgm:t>
    </dgm:pt>
    <dgm:pt modelId="{EDC16A69-8163-40F0-A96E-C596F60412C4}" type="parTrans" cxnId="{CA858963-D80D-4976-96FE-E84CFB9924A2}">
      <dgm:prSet/>
      <dgm:spPr/>
      <dgm:t>
        <a:bodyPr/>
        <a:lstStyle/>
        <a:p>
          <a:endParaRPr lang="en-US" sz="2400"/>
        </a:p>
      </dgm:t>
    </dgm:pt>
    <dgm:pt modelId="{B6631B27-447D-4423-83BD-67F641019B8E}" type="sibTrans" cxnId="{CA858963-D80D-4976-96FE-E84CFB9924A2}">
      <dgm:prSet custT="1"/>
      <dgm:spPr/>
      <dgm:t>
        <a:bodyPr/>
        <a:lstStyle/>
        <a:p>
          <a:endParaRPr lang="en-US" sz="3200"/>
        </a:p>
      </dgm:t>
    </dgm:pt>
    <dgm:pt modelId="{A3083D79-1FC7-4E27-A617-350B16B9D762}">
      <dgm:prSet custT="1"/>
      <dgm:spPr/>
      <dgm:t>
        <a:bodyPr/>
        <a:lstStyle/>
        <a:p>
          <a:pPr algn="ctr"/>
          <a:r>
            <a:rPr lang="en-US" sz="2400" dirty="0" err="1"/>
            <a:t>ValT</a:t>
          </a:r>
          <a:r>
            <a:rPr lang="en-US" sz="2400" dirty="0"/>
            <a:t> (“vault”) </a:t>
          </a:r>
        </a:p>
        <a:p>
          <a:pPr algn="ctr"/>
          <a:r>
            <a:rPr lang="en-US" sz="2400" dirty="0">
              <a:latin typeface="Times New Roman" panose="02020603050405020304" pitchFamily="18" charset="0"/>
              <a:cs typeface="Times New Roman" panose="02020603050405020304" pitchFamily="18" charset="0"/>
            </a:rPr>
            <a:t>↓</a:t>
          </a:r>
          <a:r>
            <a:rPr lang="en-US" sz="2400" dirty="0"/>
            <a:t> </a:t>
          </a:r>
        </a:p>
        <a:p>
          <a:pPr algn="ctr"/>
          <a:r>
            <a:rPr lang="en-US" sz="2400" dirty="0"/>
            <a:t>Facilitate use of APZ method </a:t>
          </a:r>
        </a:p>
      </dgm:t>
    </dgm:pt>
    <dgm:pt modelId="{CA3E8D70-8BC0-4FB9-9C08-52CE1453E360}" type="parTrans" cxnId="{E9DCAF02-1D2A-413C-B674-3BD9750F7FA2}">
      <dgm:prSet/>
      <dgm:spPr/>
      <dgm:t>
        <a:bodyPr/>
        <a:lstStyle/>
        <a:p>
          <a:endParaRPr lang="en-US" sz="2400"/>
        </a:p>
      </dgm:t>
    </dgm:pt>
    <dgm:pt modelId="{3A53BECA-968F-4A67-A34D-245EAD853DD2}" type="sibTrans" cxnId="{E9DCAF02-1D2A-413C-B674-3BD9750F7FA2}">
      <dgm:prSet/>
      <dgm:spPr/>
      <dgm:t>
        <a:bodyPr/>
        <a:lstStyle/>
        <a:p>
          <a:endParaRPr lang="en-US" sz="2400"/>
        </a:p>
      </dgm:t>
    </dgm:pt>
    <dgm:pt modelId="{3CD54464-D1E0-49B0-8E11-45B9A7D2A12D}" type="pres">
      <dgm:prSet presAssocID="{0129C460-0E6C-4727-BDA7-6A8197CD81A0}" presName="outerComposite" presStyleCnt="0">
        <dgm:presLayoutVars>
          <dgm:chMax val="5"/>
          <dgm:dir/>
          <dgm:resizeHandles val="exact"/>
        </dgm:presLayoutVars>
      </dgm:prSet>
      <dgm:spPr/>
    </dgm:pt>
    <dgm:pt modelId="{1D66E07D-0F2F-4658-94C9-74FA4D28D3DA}" type="pres">
      <dgm:prSet presAssocID="{0129C460-0E6C-4727-BDA7-6A8197CD81A0}" presName="dummyMaxCanvas" presStyleCnt="0">
        <dgm:presLayoutVars/>
      </dgm:prSet>
      <dgm:spPr/>
    </dgm:pt>
    <dgm:pt modelId="{5DA29BD6-6C29-4A5F-8A78-EAE6C6BEE0CA}" type="pres">
      <dgm:prSet presAssocID="{0129C460-0E6C-4727-BDA7-6A8197CD81A0}" presName="TwoNodes_1" presStyleLbl="node1" presStyleIdx="0" presStyleCnt="2">
        <dgm:presLayoutVars>
          <dgm:bulletEnabled val="1"/>
        </dgm:presLayoutVars>
      </dgm:prSet>
      <dgm:spPr/>
    </dgm:pt>
    <dgm:pt modelId="{BF17BFDF-21A5-41D0-90F7-684F3463B0F6}" type="pres">
      <dgm:prSet presAssocID="{0129C460-0E6C-4727-BDA7-6A8197CD81A0}" presName="TwoNodes_2" presStyleLbl="node1" presStyleIdx="1" presStyleCnt="2" custLinFactNeighborY="440">
        <dgm:presLayoutVars>
          <dgm:bulletEnabled val="1"/>
        </dgm:presLayoutVars>
      </dgm:prSet>
      <dgm:spPr/>
    </dgm:pt>
    <dgm:pt modelId="{EAFE36C2-8412-429B-BD1A-B0C72B741CFB}" type="pres">
      <dgm:prSet presAssocID="{0129C460-0E6C-4727-BDA7-6A8197CD81A0}" presName="TwoConn_1-2" presStyleLbl="fgAccFollowNode1" presStyleIdx="0" presStyleCnt="1">
        <dgm:presLayoutVars>
          <dgm:bulletEnabled val="1"/>
        </dgm:presLayoutVars>
      </dgm:prSet>
      <dgm:spPr/>
    </dgm:pt>
    <dgm:pt modelId="{73542DFA-C10A-463A-BEFA-853E44AC48F3}" type="pres">
      <dgm:prSet presAssocID="{0129C460-0E6C-4727-BDA7-6A8197CD81A0}" presName="TwoNodes_1_text" presStyleLbl="node1" presStyleIdx="1" presStyleCnt="2">
        <dgm:presLayoutVars>
          <dgm:bulletEnabled val="1"/>
        </dgm:presLayoutVars>
      </dgm:prSet>
      <dgm:spPr/>
    </dgm:pt>
    <dgm:pt modelId="{348BA862-7DD0-4738-8DD0-32A562C7C5C0}" type="pres">
      <dgm:prSet presAssocID="{0129C460-0E6C-4727-BDA7-6A8197CD81A0}" presName="TwoNodes_2_text" presStyleLbl="node1" presStyleIdx="1" presStyleCnt="2">
        <dgm:presLayoutVars>
          <dgm:bulletEnabled val="1"/>
        </dgm:presLayoutVars>
      </dgm:prSet>
      <dgm:spPr/>
    </dgm:pt>
  </dgm:ptLst>
  <dgm:cxnLst>
    <dgm:cxn modelId="{E9B11502-C164-4B03-8721-D67FCDB299B9}" type="presOf" srcId="{B6631B27-447D-4423-83BD-67F641019B8E}" destId="{EAFE36C2-8412-429B-BD1A-B0C72B741CFB}" srcOrd="0" destOrd="0" presId="urn:microsoft.com/office/officeart/2005/8/layout/vProcess5"/>
    <dgm:cxn modelId="{E9DCAF02-1D2A-413C-B674-3BD9750F7FA2}" srcId="{0129C460-0E6C-4727-BDA7-6A8197CD81A0}" destId="{A3083D79-1FC7-4E27-A617-350B16B9D762}" srcOrd="1" destOrd="0" parTransId="{CA3E8D70-8BC0-4FB9-9C08-52CE1453E360}" sibTransId="{3A53BECA-968F-4A67-A34D-245EAD853DD2}"/>
    <dgm:cxn modelId="{9DA2BE22-C433-41CB-B9E0-F05DEFD6109C}" type="presOf" srcId="{A3083D79-1FC7-4E27-A617-350B16B9D762}" destId="{BF17BFDF-21A5-41D0-90F7-684F3463B0F6}" srcOrd="0" destOrd="0" presId="urn:microsoft.com/office/officeart/2005/8/layout/vProcess5"/>
    <dgm:cxn modelId="{F79D3630-E86B-4989-8B5C-38C5C8C21CF1}" type="presOf" srcId="{C181B777-EC62-4CD6-99F8-90CCBD26B23A}" destId="{5DA29BD6-6C29-4A5F-8A78-EAE6C6BEE0CA}" srcOrd="0" destOrd="0" presId="urn:microsoft.com/office/officeart/2005/8/layout/vProcess5"/>
    <dgm:cxn modelId="{CDD6123E-8A0D-499C-B915-4CA86DB3EF57}" type="presOf" srcId="{0129C460-0E6C-4727-BDA7-6A8197CD81A0}" destId="{3CD54464-D1E0-49B0-8E11-45B9A7D2A12D}" srcOrd="0" destOrd="0" presId="urn:microsoft.com/office/officeart/2005/8/layout/vProcess5"/>
    <dgm:cxn modelId="{CA858963-D80D-4976-96FE-E84CFB9924A2}" srcId="{0129C460-0E6C-4727-BDA7-6A8197CD81A0}" destId="{C181B777-EC62-4CD6-99F8-90CCBD26B23A}" srcOrd="0" destOrd="0" parTransId="{EDC16A69-8163-40F0-A96E-C596F60412C4}" sibTransId="{B6631B27-447D-4423-83BD-67F641019B8E}"/>
    <dgm:cxn modelId="{BE4BDA59-0862-462A-AB2A-5A81F521EE73}" type="presOf" srcId="{A3083D79-1FC7-4E27-A617-350B16B9D762}" destId="{348BA862-7DD0-4738-8DD0-32A562C7C5C0}" srcOrd="1" destOrd="0" presId="urn:microsoft.com/office/officeart/2005/8/layout/vProcess5"/>
    <dgm:cxn modelId="{D0BD3AD6-E0D7-4C88-B880-4AB0A5087E3B}" type="presOf" srcId="{C181B777-EC62-4CD6-99F8-90CCBD26B23A}" destId="{73542DFA-C10A-463A-BEFA-853E44AC48F3}" srcOrd="1" destOrd="0" presId="urn:microsoft.com/office/officeart/2005/8/layout/vProcess5"/>
    <dgm:cxn modelId="{AF2614D0-7728-41E2-8207-2F25F8B8D77B}" type="presParOf" srcId="{3CD54464-D1E0-49B0-8E11-45B9A7D2A12D}" destId="{1D66E07D-0F2F-4658-94C9-74FA4D28D3DA}" srcOrd="0" destOrd="0" presId="urn:microsoft.com/office/officeart/2005/8/layout/vProcess5"/>
    <dgm:cxn modelId="{9EBC6FA4-24EB-4506-8763-F38660EDE782}" type="presParOf" srcId="{3CD54464-D1E0-49B0-8E11-45B9A7D2A12D}" destId="{5DA29BD6-6C29-4A5F-8A78-EAE6C6BEE0CA}" srcOrd="1" destOrd="0" presId="urn:microsoft.com/office/officeart/2005/8/layout/vProcess5"/>
    <dgm:cxn modelId="{2D7C68F2-3DD2-4447-A8BD-AE867A03D0CE}" type="presParOf" srcId="{3CD54464-D1E0-49B0-8E11-45B9A7D2A12D}" destId="{BF17BFDF-21A5-41D0-90F7-684F3463B0F6}" srcOrd="2" destOrd="0" presId="urn:microsoft.com/office/officeart/2005/8/layout/vProcess5"/>
    <dgm:cxn modelId="{C15E77E9-177A-495E-9ECD-1DDA006F48CB}" type="presParOf" srcId="{3CD54464-D1E0-49B0-8E11-45B9A7D2A12D}" destId="{EAFE36C2-8412-429B-BD1A-B0C72B741CFB}" srcOrd="3" destOrd="0" presId="urn:microsoft.com/office/officeart/2005/8/layout/vProcess5"/>
    <dgm:cxn modelId="{FE2C6AA5-1251-4E37-AD19-AE4D94D18D2E}" type="presParOf" srcId="{3CD54464-D1E0-49B0-8E11-45B9A7D2A12D}" destId="{73542DFA-C10A-463A-BEFA-853E44AC48F3}" srcOrd="4" destOrd="0" presId="urn:microsoft.com/office/officeart/2005/8/layout/vProcess5"/>
    <dgm:cxn modelId="{EE7FA9C4-0C9E-41DD-AC3D-197F45D9BE9C}" type="presParOf" srcId="{3CD54464-D1E0-49B0-8E11-45B9A7D2A12D}" destId="{348BA862-7DD0-4738-8DD0-32A562C7C5C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776BB-FB5C-4337-AC79-6062F4173DFA}">
      <dsp:nvSpPr>
        <dsp:cNvPr id="0" name=""/>
        <dsp:cNvSpPr/>
      </dsp:nvSpPr>
      <dsp:spPr>
        <a:xfrm>
          <a:off x="0" y="2006508"/>
          <a:ext cx="2401093" cy="1316486"/>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70766" tIns="213360" rIns="170766" bIns="213360" numCol="1" spcCol="1270" anchor="ctr" anchorCtr="0">
          <a:noAutofit/>
        </a:bodyPr>
        <a:lstStyle/>
        <a:p>
          <a:pPr marL="0" lvl="0" indent="0" algn="ctr" defTabSz="1333500">
            <a:lnSpc>
              <a:spcPct val="90000"/>
            </a:lnSpc>
            <a:spcBef>
              <a:spcPct val="0"/>
            </a:spcBef>
            <a:spcAft>
              <a:spcPct val="35000"/>
            </a:spcAft>
            <a:buNone/>
          </a:pPr>
          <a:r>
            <a:rPr lang="en-US" sz="3000" kern="1200"/>
            <a:t>Demonstrate</a:t>
          </a:r>
        </a:p>
      </dsp:txBody>
      <dsp:txXfrm>
        <a:off x="0" y="2006508"/>
        <a:ext cx="2401093" cy="1316486"/>
      </dsp:txXfrm>
    </dsp:sp>
    <dsp:sp modelId="{2EC33E22-CC4E-4F33-B7A1-0490D5DDF692}">
      <dsp:nvSpPr>
        <dsp:cNvPr id="0" name=""/>
        <dsp:cNvSpPr/>
      </dsp:nvSpPr>
      <dsp:spPr>
        <a:xfrm>
          <a:off x="2401093" y="2006508"/>
          <a:ext cx="7203281" cy="1316486"/>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17" tIns="304800" rIns="146117" bIns="304800" numCol="1" spcCol="1270" anchor="ctr" anchorCtr="0">
          <a:noAutofit/>
        </a:bodyPr>
        <a:lstStyle/>
        <a:p>
          <a:pPr marL="0" lvl="0" indent="0" algn="l" defTabSz="1066800">
            <a:lnSpc>
              <a:spcPct val="90000"/>
            </a:lnSpc>
            <a:spcBef>
              <a:spcPct val="0"/>
            </a:spcBef>
            <a:spcAft>
              <a:spcPct val="35000"/>
            </a:spcAft>
            <a:buNone/>
          </a:pPr>
          <a:r>
            <a:rPr lang="en-US" sz="2400" kern="1200" dirty="0"/>
            <a:t>Demonstrate the new tool with a case study</a:t>
          </a:r>
        </a:p>
      </dsp:txBody>
      <dsp:txXfrm>
        <a:off x="2401093" y="2006508"/>
        <a:ext cx="7203281" cy="1316486"/>
      </dsp:txXfrm>
    </dsp:sp>
    <dsp:sp modelId="{735D2F6F-2A9C-48E3-A4DE-1BC242CE3B35}">
      <dsp:nvSpPr>
        <dsp:cNvPr id="0" name=""/>
        <dsp:cNvSpPr/>
      </dsp:nvSpPr>
      <dsp:spPr>
        <a:xfrm rot="10800000">
          <a:off x="0" y="1499"/>
          <a:ext cx="2401093" cy="2024756"/>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70766" tIns="213360" rIns="170766" bIns="213360" numCol="1" spcCol="1270" anchor="ctr" anchorCtr="0">
          <a:noAutofit/>
        </a:bodyPr>
        <a:lstStyle/>
        <a:p>
          <a:pPr marL="0" lvl="0" indent="0" algn="ctr" defTabSz="1333500">
            <a:lnSpc>
              <a:spcPct val="90000"/>
            </a:lnSpc>
            <a:spcBef>
              <a:spcPct val="0"/>
            </a:spcBef>
            <a:spcAft>
              <a:spcPct val="35000"/>
            </a:spcAft>
            <a:buNone/>
          </a:pPr>
          <a:r>
            <a:rPr lang="en-US" sz="3000" kern="1200"/>
            <a:t>Develop</a:t>
          </a:r>
        </a:p>
      </dsp:txBody>
      <dsp:txXfrm rot="-10800000">
        <a:off x="0" y="1499"/>
        <a:ext cx="2401093" cy="1316091"/>
      </dsp:txXfrm>
    </dsp:sp>
    <dsp:sp modelId="{00FFC3C5-296A-46CA-84A9-CBCB69A41F6B}">
      <dsp:nvSpPr>
        <dsp:cNvPr id="0" name=""/>
        <dsp:cNvSpPr/>
      </dsp:nvSpPr>
      <dsp:spPr>
        <a:xfrm>
          <a:off x="2401093" y="1499"/>
          <a:ext cx="7203281" cy="131609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17" tIns="304800" rIns="146117" bIns="304800" numCol="1" spcCol="1270" anchor="ctr" anchorCtr="0">
          <a:noAutofit/>
        </a:bodyPr>
        <a:lstStyle/>
        <a:p>
          <a:pPr marL="0" lvl="0" indent="0" algn="l" defTabSz="1066800">
            <a:lnSpc>
              <a:spcPct val="90000"/>
            </a:lnSpc>
            <a:spcBef>
              <a:spcPct val="0"/>
            </a:spcBef>
            <a:spcAft>
              <a:spcPct val="35000"/>
            </a:spcAft>
            <a:buNone/>
          </a:pPr>
          <a:r>
            <a:rPr lang="en-US" sz="2400" kern="1200" dirty="0"/>
            <a:t>Develop a computer software tool for the APZ method</a:t>
          </a:r>
        </a:p>
      </dsp:txBody>
      <dsp:txXfrm>
        <a:off x="2401093" y="1499"/>
        <a:ext cx="7203281" cy="13160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57C3C-8789-4CD3-B4EE-4A8B4B40211A}">
      <dsp:nvSpPr>
        <dsp:cNvPr id="0" name=""/>
        <dsp:cNvSpPr/>
      </dsp:nvSpPr>
      <dsp:spPr>
        <a:xfrm>
          <a:off x="0" y="4307326"/>
          <a:ext cx="1478359" cy="9423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28016" rIns="105141"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Not confounded</a:t>
          </a:r>
        </a:p>
      </dsp:txBody>
      <dsp:txXfrm>
        <a:off x="0" y="4307326"/>
        <a:ext cx="1478359" cy="942337"/>
      </dsp:txXfrm>
    </dsp:sp>
    <dsp:sp modelId="{D4B938C3-7578-4C93-BED2-9F19EE39586C}">
      <dsp:nvSpPr>
        <dsp:cNvPr id="0" name=""/>
        <dsp:cNvSpPr/>
      </dsp:nvSpPr>
      <dsp:spPr>
        <a:xfrm>
          <a:off x="1478359" y="4307326"/>
          <a:ext cx="4435077" cy="94233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03200" rIns="89964" bIns="203200" numCol="1" spcCol="1270" anchor="ctr" anchorCtr="0">
          <a:noAutofit/>
        </a:bodyPr>
        <a:lstStyle/>
        <a:p>
          <a:pPr marL="0" lvl="0" indent="0" algn="l" defTabSz="711200">
            <a:lnSpc>
              <a:spcPct val="90000"/>
            </a:lnSpc>
            <a:spcBef>
              <a:spcPct val="0"/>
            </a:spcBef>
            <a:spcAft>
              <a:spcPct val="35000"/>
            </a:spcAft>
            <a:buNone/>
          </a:pPr>
          <a:r>
            <a:rPr lang="en-US" sz="1600" kern="1200" dirty="0"/>
            <a:t>Comparison of observed and predicted values</a:t>
          </a:r>
        </a:p>
      </dsp:txBody>
      <dsp:txXfrm>
        <a:off x="1478359" y="4307326"/>
        <a:ext cx="4435077" cy="942337"/>
      </dsp:txXfrm>
    </dsp:sp>
    <dsp:sp modelId="{AD069F54-780E-4817-A7CE-E6D68384E396}">
      <dsp:nvSpPr>
        <dsp:cNvPr id="0" name=""/>
        <dsp:cNvSpPr/>
      </dsp:nvSpPr>
      <dsp:spPr>
        <a:xfrm rot="10800000">
          <a:off x="0" y="2872146"/>
          <a:ext cx="1478359" cy="1449315"/>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28016" rIns="105141"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Type of data</a:t>
          </a:r>
        </a:p>
      </dsp:txBody>
      <dsp:txXfrm rot="-10800000">
        <a:off x="0" y="2872146"/>
        <a:ext cx="1478359" cy="942055"/>
      </dsp:txXfrm>
    </dsp:sp>
    <dsp:sp modelId="{18105546-56AD-41F2-A1F4-FE33B751C7C2}">
      <dsp:nvSpPr>
        <dsp:cNvPr id="0" name=""/>
        <dsp:cNvSpPr/>
      </dsp:nvSpPr>
      <dsp:spPr>
        <a:xfrm>
          <a:off x="1478359" y="2872146"/>
          <a:ext cx="4435077" cy="942055"/>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03200" rIns="89964" bIns="203200" numCol="1" spcCol="1270" anchor="ctr"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Dependent </a:t>
          </a:r>
        </a:p>
        <a:p>
          <a:pPr marL="0" lvl="0" indent="0" algn="l" defTabSz="711200">
            <a:lnSpc>
              <a:spcPct val="90000"/>
            </a:lnSpc>
            <a:spcBef>
              <a:spcPct val="0"/>
            </a:spcBef>
            <a:spcAft>
              <a:spcPct val="35000"/>
            </a:spcAft>
            <a:buNone/>
          </a:pPr>
          <a:r>
            <a:rPr lang="en-US" sz="1600" kern="1200" dirty="0"/>
            <a:t>Independent for interpolation</a:t>
          </a:r>
        </a:p>
        <a:p>
          <a:pPr marL="0" lvl="0" indent="0" algn="l" defTabSz="711200">
            <a:lnSpc>
              <a:spcPct val="90000"/>
            </a:lnSpc>
            <a:spcBef>
              <a:spcPct val="0"/>
            </a:spcBef>
            <a:spcAft>
              <a:spcPct val="35000"/>
            </a:spcAft>
            <a:buNone/>
          </a:pPr>
          <a:r>
            <a:rPr lang="en-US" sz="1600" kern="1200" dirty="0"/>
            <a:t>Independent for extrapolation</a:t>
          </a:r>
        </a:p>
        <a:p>
          <a:pPr marL="0" lvl="0" indent="0" algn="l" defTabSz="711200">
            <a:lnSpc>
              <a:spcPct val="90000"/>
            </a:lnSpc>
            <a:spcBef>
              <a:spcPct val="0"/>
            </a:spcBef>
            <a:spcAft>
              <a:spcPct val="35000"/>
            </a:spcAft>
            <a:buNone/>
          </a:pPr>
          <a:endParaRPr lang="en-US" sz="1600" kern="1200" dirty="0"/>
        </a:p>
      </dsp:txBody>
      <dsp:txXfrm>
        <a:off x="1478359" y="2872146"/>
        <a:ext cx="4435077" cy="942055"/>
      </dsp:txXfrm>
    </dsp:sp>
    <dsp:sp modelId="{787BDB7A-1788-4EC1-A8D5-AE72E0CE04B9}">
      <dsp:nvSpPr>
        <dsp:cNvPr id="0" name=""/>
        <dsp:cNvSpPr/>
      </dsp:nvSpPr>
      <dsp:spPr>
        <a:xfrm rot="10800000">
          <a:off x="0" y="1436965"/>
          <a:ext cx="1478359" cy="1449315"/>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28016" rIns="105141" bIns="128016" numCol="1" spcCol="1270" anchor="ctr" anchorCtr="0">
          <a:noAutofit/>
        </a:bodyPr>
        <a:lstStyle/>
        <a:p>
          <a:pPr marL="0" lvl="0" indent="0" algn="ctr" defTabSz="800100">
            <a:lnSpc>
              <a:spcPct val="90000"/>
            </a:lnSpc>
            <a:spcBef>
              <a:spcPct val="0"/>
            </a:spcBef>
            <a:spcAft>
              <a:spcPct val="35000"/>
            </a:spcAft>
            <a:buNone/>
          </a:pPr>
          <a:r>
            <a:rPr lang="en-US" sz="1800" kern="1200" dirty="0"/>
            <a:t>Unbiased</a:t>
          </a:r>
        </a:p>
      </dsp:txBody>
      <dsp:txXfrm rot="-10800000">
        <a:off x="0" y="1436965"/>
        <a:ext cx="1478359" cy="942055"/>
      </dsp:txXfrm>
    </dsp:sp>
    <dsp:sp modelId="{CDB2DA54-EE83-4F67-A2AA-80B8CA6E27F9}">
      <dsp:nvSpPr>
        <dsp:cNvPr id="0" name=""/>
        <dsp:cNvSpPr/>
      </dsp:nvSpPr>
      <dsp:spPr>
        <a:xfrm>
          <a:off x="1478359" y="1436965"/>
          <a:ext cx="4435077" cy="942055"/>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03200" rIns="89964" bIns="203200" numCol="1" spcCol="1270" anchor="ctr" anchorCtr="0">
          <a:noAutofit/>
        </a:bodyPr>
        <a:lstStyle/>
        <a:p>
          <a:pPr marL="0" lvl="0" indent="0" algn="l" defTabSz="711200">
            <a:lnSpc>
              <a:spcPct val="90000"/>
            </a:lnSpc>
            <a:spcBef>
              <a:spcPct val="0"/>
            </a:spcBef>
            <a:spcAft>
              <a:spcPct val="35000"/>
            </a:spcAft>
            <a:buNone/>
          </a:pPr>
          <a:r>
            <a:rPr lang="en-US" sz="1600" kern="1200" dirty="0"/>
            <a:t>Even distribution</a:t>
          </a:r>
        </a:p>
      </dsp:txBody>
      <dsp:txXfrm>
        <a:off x="1478359" y="1436965"/>
        <a:ext cx="4435077" cy="942055"/>
      </dsp:txXfrm>
    </dsp:sp>
    <dsp:sp modelId="{881DBD41-96E4-4EA4-B747-E4EFC63B709F}">
      <dsp:nvSpPr>
        <dsp:cNvPr id="0" name=""/>
        <dsp:cNvSpPr/>
      </dsp:nvSpPr>
      <dsp:spPr>
        <a:xfrm rot="10800000">
          <a:off x="0" y="1785"/>
          <a:ext cx="1478359" cy="1449315"/>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28016" rIns="105141"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Accurate</a:t>
          </a:r>
        </a:p>
      </dsp:txBody>
      <dsp:txXfrm rot="-10800000">
        <a:off x="0" y="1785"/>
        <a:ext cx="1478359" cy="942055"/>
      </dsp:txXfrm>
    </dsp:sp>
    <dsp:sp modelId="{9D8BB7FC-374A-4E13-8866-268C95CE16AC}">
      <dsp:nvSpPr>
        <dsp:cNvPr id="0" name=""/>
        <dsp:cNvSpPr/>
      </dsp:nvSpPr>
      <dsp:spPr>
        <a:xfrm>
          <a:off x="1478359" y="1785"/>
          <a:ext cx="4435077" cy="942055"/>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03200" rIns="89964" bIns="203200" numCol="1" spcCol="1270" anchor="ctr" anchorCtr="0">
          <a:noAutofit/>
        </a:bodyPr>
        <a:lstStyle/>
        <a:p>
          <a:pPr marL="0" lvl="0" indent="0" algn="l" defTabSz="711200">
            <a:lnSpc>
              <a:spcPct val="90000"/>
            </a:lnSpc>
            <a:spcBef>
              <a:spcPct val="0"/>
            </a:spcBef>
            <a:spcAft>
              <a:spcPct val="35000"/>
            </a:spcAft>
            <a:buNone/>
          </a:pPr>
          <a:r>
            <a:rPr lang="en-US" sz="1600" kern="1200" dirty="0"/>
            <a:t>Sufficiently replicated</a:t>
          </a:r>
        </a:p>
      </dsp:txBody>
      <dsp:txXfrm>
        <a:off x="1478359" y="1785"/>
        <a:ext cx="4435077" cy="942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BA8B-9A6F-41F3-ADF7-FE91F6007BB5}">
      <dsp:nvSpPr>
        <dsp:cNvPr id="0" name=""/>
        <dsp:cNvSpPr/>
      </dsp:nvSpPr>
      <dsp:spPr>
        <a:xfrm>
          <a:off x="0" y="3953044"/>
          <a:ext cx="1478359" cy="129747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42240" rIns="105141" bIns="142240" numCol="1" spcCol="1270" anchor="ctr" anchorCtr="0">
          <a:noAutofit/>
        </a:bodyPr>
        <a:lstStyle/>
        <a:p>
          <a:pPr marL="0" lvl="0" indent="0" algn="ctr" defTabSz="889000">
            <a:lnSpc>
              <a:spcPct val="90000"/>
            </a:lnSpc>
            <a:spcBef>
              <a:spcPct val="0"/>
            </a:spcBef>
            <a:spcAft>
              <a:spcPct val="35000"/>
            </a:spcAft>
            <a:buNone/>
          </a:pPr>
          <a:r>
            <a:rPr lang="en-US" sz="2000" kern="1200" dirty="0"/>
            <a:t>Local prediction problem</a:t>
          </a:r>
        </a:p>
      </dsp:txBody>
      <dsp:txXfrm>
        <a:off x="0" y="3953044"/>
        <a:ext cx="1478359" cy="1297477"/>
      </dsp:txXfrm>
    </dsp:sp>
    <dsp:sp modelId="{65AD38B8-870D-4527-8C59-C7B3A4B502C7}">
      <dsp:nvSpPr>
        <dsp:cNvPr id="0" name=""/>
        <dsp:cNvSpPr/>
      </dsp:nvSpPr>
      <dsp:spPr>
        <a:xfrm>
          <a:off x="1478359" y="3953044"/>
          <a:ext cx="4435077" cy="129747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28600" rIns="89964" bIns="228600" numCol="1" spcCol="1270" anchor="ctr" anchorCtr="0">
          <a:noAutofit/>
        </a:bodyPr>
        <a:lstStyle/>
        <a:p>
          <a:pPr marL="0" lvl="0" indent="0" algn="ctr" defTabSz="800100">
            <a:lnSpc>
              <a:spcPct val="90000"/>
            </a:lnSpc>
            <a:spcBef>
              <a:spcPct val="0"/>
            </a:spcBef>
            <a:spcAft>
              <a:spcPct val="35000"/>
            </a:spcAft>
            <a:buNone/>
          </a:pPr>
          <a:r>
            <a:rPr lang="en-US" sz="1800" u="sng" kern="1200" dirty="0" err="1"/>
            <a:t>pAPZ</a:t>
          </a:r>
          <a:r>
            <a:rPr lang="en-US" sz="1800" u="sng" kern="1200" dirty="0"/>
            <a:t> &lt; 0.70 </a:t>
          </a:r>
        </a:p>
        <a:p>
          <a:pPr marL="0" lvl="0" indent="0" algn="ctr" defTabSz="800100">
            <a:lnSpc>
              <a:spcPct val="90000"/>
            </a:lnSpc>
            <a:spcBef>
              <a:spcPct val="0"/>
            </a:spcBef>
            <a:spcAft>
              <a:spcPct val="35000"/>
            </a:spcAft>
            <a:buNone/>
          </a:pPr>
          <a:r>
            <a:rPr lang="en-US" sz="1800" kern="1200" dirty="0"/>
            <a:t>two sequential combinations of independent variables</a:t>
          </a:r>
        </a:p>
      </dsp:txBody>
      <dsp:txXfrm>
        <a:off x="1478359" y="3953044"/>
        <a:ext cx="4435077" cy="1297477"/>
      </dsp:txXfrm>
    </dsp:sp>
    <dsp:sp modelId="{787BDB7A-1788-4EC1-A8D5-AE72E0CE04B9}">
      <dsp:nvSpPr>
        <dsp:cNvPr id="0" name=""/>
        <dsp:cNvSpPr/>
      </dsp:nvSpPr>
      <dsp:spPr>
        <a:xfrm rot="10800000">
          <a:off x="0" y="1976986"/>
          <a:ext cx="1478359" cy="1995520"/>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42240" rIns="105141"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Acceptable bias and accuracy</a:t>
          </a:r>
        </a:p>
      </dsp:txBody>
      <dsp:txXfrm rot="-10800000">
        <a:off x="0" y="1976986"/>
        <a:ext cx="1478359" cy="1297088"/>
      </dsp:txXfrm>
    </dsp:sp>
    <dsp:sp modelId="{CDB2DA54-EE83-4F67-A2AA-80B8CA6E27F9}">
      <dsp:nvSpPr>
        <dsp:cNvPr id="0" name=""/>
        <dsp:cNvSpPr/>
      </dsp:nvSpPr>
      <dsp:spPr>
        <a:xfrm>
          <a:off x="1478359" y="1976986"/>
          <a:ext cx="4435077" cy="1297088"/>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28600" rIns="89964" bIns="228600" numCol="1" spcCol="1270" anchor="ctr" anchorCtr="0">
          <a:noAutofit/>
        </a:bodyPr>
        <a:lstStyle/>
        <a:p>
          <a:pPr marL="0" lvl="0" indent="0" algn="ctr" defTabSz="800100">
            <a:lnSpc>
              <a:spcPct val="90000"/>
            </a:lnSpc>
            <a:spcBef>
              <a:spcPct val="0"/>
            </a:spcBef>
            <a:spcAft>
              <a:spcPct val="35000"/>
            </a:spcAft>
            <a:buNone/>
          </a:pPr>
          <a:r>
            <a:rPr lang="en-US" sz="1800" kern="1200" dirty="0" err="1"/>
            <a:t>pAPZ</a:t>
          </a:r>
          <a:r>
            <a:rPr lang="en-US" sz="1800" kern="1200" dirty="0"/>
            <a:t> ≥ 0.70</a:t>
          </a:r>
        </a:p>
      </dsp:txBody>
      <dsp:txXfrm>
        <a:off x="1478359" y="1976986"/>
        <a:ext cx="4435077" cy="1297088"/>
      </dsp:txXfrm>
    </dsp:sp>
    <dsp:sp modelId="{881DBD41-96E4-4EA4-B747-E4EFC63B709F}">
      <dsp:nvSpPr>
        <dsp:cNvPr id="0" name=""/>
        <dsp:cNvSpPr/>
      </dsp:nvSpPr>
      <dsp:spPr>
        <a:xfrm rot="10800000">
          <a:off x="0" y="928"/>
          <a:ext cx="1478359" cy="1995520"/>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141" tIns="142240" rIns="105141"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Acceptable residual</a:t>
          </a:r>
        </a:p>
      </dsp:txBody>
      <dsp:txXfrm rot="-10800000">
        <a:off x="0" y="928"/>
        <a:ext cx="1478359" cy="1297088"/>
      </dsp:txXfrm>
    </dsp:sp>
    <dsp:sp modelId="{9D8BB7FC-374A-4E13-8866-268C95CE16AC}">
      <dsp:nvSpPr>
        <dsp:cNvPr id="0" name=""/>
        <dsp:cNvSpPr/>
      </dsp:nvSpPr>
      <dsp:spPr>
        <a:xfrm>
          <a:off x="1478359" y="928"/>
          <a:ext cx="4435077" cy="1297088"/>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964" tIns="228600" rIns="89964" bIns="228600" numCol="1" spcCol="1270" anchor="ctr" anchorCtr="0">
          <a:noAutofit/>
        </a:bodyPr>
        <a:lstStyle/>
        <a:p>
          <a:pPr marL="0" lvl="0" indent="0" algn="ctr" defTabSz="800100">
            <a:lnSpc>
              <a:spcPct val="90000"/>
            </a:lnSpc>
            <a:spcBef>
              <a:spcPct val="0"/>
            </a:spcBef>
            <a:spcAft>
              <a:spcPct val="35000"/>
            </a:spcAft>
            <a:buNone/>
          </a:pPr>
          <a:r>
            <a:rPr lang="en-US" sz="1800" u="sng" kern="1200" dirty="0"/>
            <a:t>Acceptable Prediction Zone</a:t>
          </a:r>
        </a:p>
        <a:p>
          <a:pPr marL="0" lvl="0" indent="0" algn="ctr" defTabSz="800100">
            <a:lnSpc>
              <a:spcPct val="90000"/>
            </a:lnSpc>
            <a:spcBef>
              <a:spcPct val="0"/>
            </a:spcBef>
            <a:spcAft>
              <a:spcPct val="35000"/>
            </a:spcAft>
            <a:buNone/>
          </a:pPr>
          <a:r>
            <a:rPr lang="en-US" sz="1800" kern="1200" dirty="0"/>
            <a:t>-1 log (fail-safe) to 0.5 log (fail-dangerous)</a:t>
          </a:r>
        </a:p>
      </dsp:txBody>
      <dsp:txXfrm>
        <a:off x="1478359" y="928"/>
        <a:ext cx="4435077" cy="1297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F777D-9E5B-41BA-9EE7-8171F8017E39}">
      <dsp:nvSpPr>
        <dsp:cNvPr id="0" name=""/>
        <dsp:cNvSpPr/>
      </dsp:nvSpPr>
      <dsp:spPr>
        <a:xfrm>
          <a:off x="0" y="0"/>
          <a:ext cx="1426984" cy="345061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1487" tIns="213360" rIns="101487"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APZ Method</a:t>
          </a:r>
        </a:p>
      </dsp:txBody>
      <dsp:txXfrm>
        <a:off x="0" y="0"/>
        <a:ext cx="1426984" cy="3450613"/>
      </dsp:txXfrm>
    </dsp:sp>
    <dsp:sp modelId="{B640CBD9-484E-4054-BC6B-C9BD83CB6970}">
      <dsp:nvSpPr>
        <dsp:cNvPr id="0" name=""/>
        <dsp:cNvSpPr/>
      </dsp:nvSpPr>
      <dsp:spPr>
        <a:xfrm>
          <a:off x="1426984" y="0"/>
          <a:ext cx="4280952" cy="3450613"/>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838" tIns="304800" rIns="86838" bIns="304800" numCol="1" spcCol="1270" anchor="ctr" anchorCtr="0">
          <a:noAutofit/>
        </a:bodyPr>
        <a:lstStyle/>
        <a:p>
          <a:pPr marL="0" lvl="0" indent="0" algn="l" defTabSz="1066800">
            <a:lnSpc>
              <a:spcPct val="90000"/>
            </a:lnSpc>
            <a:spcBef>
              <a:spcPct val="0"/>
            </a:spcBef>
            <a:spcAft>
              <a:spcPct val="35000"/>
            </a:spcAft>
            <a:buNone/>
          </a:pPr>
          <a:endParaRPr lang="en-US" sz="2400" kern="1200" baseline="0" dirty="0"/>
        </a:p>
        <a:p>
          <a:pPr marL="0" lvl="0" indent="0" algn="l" defTabSz="1066800">
            <a:lnSpc>
              <a:spcPct val="90000"/>
            </a:lnSpc>
            <a:spcBef>
              <a:spcPct val="0"/>
            </a:spcBef>
            <a:spcAft>
              <a:spcPct val="35000"/>
            </a:spcAft>
            <a:buNone/>
          </a:pPr>
          <a:r>
            <a:rPr lang="en-US" sz="2400" kern="1200" baseline="0" dirty="0"/>
            <a:t>Satisfy criteria for dependent data and interpolation data</a:t>
          </a:r>
          <a:endParaRPr lang="en-US" sz="2400" kern="1200" dirty="0"/>
        </a:p>
        <a:p>
          <a:pPr marL="0" lvl="0" indent="0" algn="l" defTabSz="1066800">
            <a:lnSpc>
              <a:spcPct val="90000"/>
            </a:lnSpc>
            <a:spcBef>
              <a:spcPct val="0"/>
            </a:spcBef>
            <a:spcAft>
              <a:spcPct val="35000"/>
            </a:spcAft>
            <a:buNone/>
          </a:pPr>
          <a:endParaRPr lang="en-US" sz="2400" kern="1200"/>
        </a:p>
      </dsp:txBody>
      <dsp:txXfrm>
        <a:off x="1426984" y="0"/>
        <a:ext cx="4280952" cy="3450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73D82-21DE-40EB-A685-084778504B8D}">
      <dsp:nvSpPr>
        <dsp:cNvPr id="0" name=""/>
        <dsp:cNvSpPr/>
      </dsp:nvSpPr>
      <dsp:spPr>
        <a:xfrm>
          <a:off x="0" y="2055149"/>
          <a:ext cx="5913437" cy="1348400"/>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Enumeration was by a combination of MPN and CFU methods and was same for all three sets of data:</a:t>
          </a:r>
        </a:p>
      </dsp:txBody>
      <dsp:txXfrm>
        <a:off x="0" y="2055149"/>
        <a:ext cx="5913437" cy="728136"/>
      </dsp:txXfrm>
    </dsp:sp>
    <dsp:sp modelId="{65FCC7C7-852A-438A-A5C3-C11C08AE8063}">
      <dsp:nvSpPr>
        <dsp:cNvPr id="0" name=""/>
        <dsp:cNvSpPr/>
      </dsp:nvSpPr>
      <dsp:spPr>
        <a:xfrm>
          <a:off x="2887" y="2756318"/>
          <a:ext cx="1969220" cy="620264"/>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Dependent </a:t>
          </a:r>
          <a:endParaRPr lang="en-US" sz="2000" kern="1200" dirty="0"/>
        </a:p>
      </dsp:txBody>
      <dsp:txXfrm>
        <a:off x="2887" y="2756318"/>
        <a:ext cx="1969220" cy="620264"/>
      </dsp:txXfrm>
    </dsp:sp>
    <dsp:sp modelId="{7FD76940-37D8-4366-87A9-F9F0559561EE}">
      <dsp:nvSpPr>
        <dsp:cNvPr id="0" name=""/>
        <dsp:cNvSpPr/>
      </dsp:nvSpPr>
      <dsp:spPr>
        <a:xfrm>
          <a:off x="1972108" y="2756318"/>
          <a:ext cx="1969220" cy="620264"/>
        </a:xfrm>
        <a:prstGeom prst="rect">
          <a:avLst/>
        </a:prstGeom>
        <a:solidFill>
          <a:schemeClr val="accent2">
            <a:tint val="40000"/>
            <a:alpha val="90000"/>
            <a:hueOff val="-2096409"/>
            <a:satOff val="8402"/>
            <a:lumOff val="1248"/>
            <a:alphaOff val="0"/>
          </a:schemeClr>
        </a:solidFill>
        <a:ln w="9525" cap="flat" cmpd="sng" algn="ctr">
          <a:solidFill>
            <a:schemeClr val="accent2">
              <a:tint val="40000"/>
              <a:alpha val="90000"/>
              <a:hueOff val="-2096409"/>
              <a:satOff val="8402"/>
              <a:lumOff val="12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Independent for interpolation</a:t>
          </a:r>
          <a:endParaRPr lang="en-US" sz="2000" kern="1200" dirty="0"/>
        </a:p>
      </dsp:txBody>
      <dsp:txXfrm>
        <a:off x="1972108" y="2756318"/>
        <a:ext cx="1969220" cy="620264"/>
      </dsp:txXfrm>
    </dsp:sp>
    <dsp:sp modelId="{AD7E3C28-AD76-4205-83AB-3B6434D0E657}">
      <dsp:nvSpPr>
        <dsp:cNvPr id="0" name=""/>
        <dsp:cNvSpPr/>
      </dsp:nvSpPr>
      <dsp:spPr>
        <a:xfrm>
          <a:off x="3941328" y="2756318"/>
          <a:ext cx="1969220" cy="620264"/>
        </a:xfrm>
        <a:prstGeom prst="rect">
          <a:avLst/>
        </a:prstGeom>
        <a:solidFill>
          <a:schemeClr val="accent2">
            <a:tint val="40000"/>
            <a:alpha val="90000"/>
            <a:hueOff val="-4192819"/>
            <a:satOff val="16804"/>
            <a:lumOff val="2495"/>
            <a:alphaOff val="0"/>
          </a:schemeClr>
        </a:solidFill>
        <a:ln w="9525" cap="flat" cmpd="sng" algn="ctr">
          <a:solidFill>
            <a:schemeClr val="accent2">
              <a:tint val="40000"/>
              <a:alpha val="90000"/>
              <a:hueOff val="-4192819"/>
              <a:satOff val="16804"/>
              <a:lumOff val="24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Independent for  extrapolation</a:t>
          </a:r>
          <a:endParaRPr lang="en-US" sz="2000" kern="1200" dirty="0"/>
        </a:p>
      </dsp:txBody>
      <dsp:txXfrm>
        <a:off x="3941328" y="2756318"/>
        <a:ext cx="1969220" cy="620264"/>
      </dsp:txXfrm>
    </dsp:sp>
    <dsp:sp modelId="{3FABD589-5C6C-4DAE-A9BA-22EF68801394}">
      <dsp:nvSpPr>
        <dsp:cNvPr id="0" name=""/>
        <dsp:cNvSpPr/>
      </dsp:nvSpPr>
      <dsp:spPr>
        <a:xfrm rot="10800000">
          <a:off x="0" y="1535"/>
          <a:ext cx="5913437" cy="2073840"/>
        </a:xfrm>
        <a:prstGeom prst="upArrowCallou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Tertiary model for growth (log count) of </a:t>
          </a:r>
          <a:r>
            <a:rPr lang="en-US" sz="1700" i="1" kern="1200" dirty="0"/>
            <a:t>Salmonella</a:t>
          </a:r>
          <a:r>
            <a:rPr lang="en-US" sz="1700" kern="1200" dirty="0"/>
            <a:t> Typhimurium DT104 (0.85 log) on chicken skin (2.14 cm</a:t>
          </a:r>
          <a:r>
            <a:rPr lang="en-US" sz="1700" kern="1200" baseline="30000" dirty="0"/>
            <a:t>2</a:t>
          </a:r>
          <a:r>
            <a:rPr lang="en-US" sz="1700" kern="1200" dirty="0"/>
            <a:t>) as a function of time (0 to 8 h) and temperature (5 to 50°C)</a:t>
          </a:r>
        </a:p>
      </dsp:txBody>
      <dsp:txXfrm rot="10800000">
        <a:off x="0" y="1535"/>
        <a:ext cx="5913437" cy="1347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A4574-BF1A-47D9-BEA5-F8EE1C5BABA0}">
      <dsp:nvSpPr>
        <dsp:cNvPr id="0" name=""/>
        <dsp:cNvSpPr/>
      </dsp:nvSpPr>
      <dsp:spPr>
        <a:xfrm>
          <a:off x="0" y="0"/>
          <a:ext cx="8226756" cy="147373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Criteria for test data</a:t>
          </a: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endParaRPr lang="en-US" sz="2400" kern="1200" dirty="0"/>
        </a:p>
        <a:p>
          <a:pPr marL="0" lvl="0" indent="0" algn="ctr" defTabSz="1066800">
            <a:lnSpc>
              <a:spcPct val="90000"/>
            </a:lnSpc>
            <a:spcBef>
              <a:spcPct val="0"/>
            </a:spcBef>
            <a:spcAft>
              <a:spcPct val="35000"/>
            </a:spcAft>
            <a:buNone/>
          </a:pPr>
          <a:r>
            <a:rPr lang="en-US" sz="2400" kern="1200" dirty="0"/>
            <a:t>Evaluation is accurate and unbiased</a:t>
          </a:r>
        </a:p>
      </dsp:txBody>
      <dsp:txXfrm>
        <a:off x="43164" y="43164"/>
        <a:ext cx="6636479" cy="1387409"/>
      </dsp:txXfrm>
    </dsp:sp>
    <dsp:sp modelId="{50C0ED86-E466-41F8-A208-3D023594B514}">
      <dsp:nvSpPr>
        <dsp:cNvPr id="0" name=""/>
        <dsp:cNvSpPr/>
      </dsp:nvSpPr>
      <dsp:spPr>
        <a:xfrm>
          <a:off x="725890" y="1719360"/>
          <a:ext cx="8226756" cy="147373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Criteria for model performance </a:t>
          </a: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ctr" defTabSz="1066800">
            <a:lnSpc>
              <a:spcPct val="90000"/>
            </a:lnSpc>
            <a:spcBef>
              <a:spcPct val="0"/>
            </a:spcBef>
            <a:spcAft>
              <a:spcPct val="35000"/>
            </a:spcAft>
            <a:buNone/>
          </a:pPr>
          <a:r>
            <a:rPr lang="en-US" sz="2400" kern="1200" dirty="0"/>
            <a:t>Objective decision about validation</a:t>
          </a:r>
        </a:p>
        <a:p>
          <a:pPr marL="171450" lvl="1" indent="-171450" algn="ctr" defTabSz="800100">
            <a:lnSpc>
              <a:spcPct val="90000"/>
            </a:lnSpc>
            <a:spcBef>
              <a:spcPct val="0"/>
            </a:spcBef>
            <a:spcAft>
              <a:spcPct val="15000"/>
            </a:spcAft>
            <a:buChar char="•"/>
          </a:pPr>
          <a:endParaRPr lang="en-US" sz="1800" kern="1200" dirty="0"/>
        </a:p>
      </dsp:txBody>
      <dsp:txXfrm>
        <a:off x="769054" y="1762524"/>
        <a:ext cx="6456608" cy="1387409"/>
      </dsp:txXfrm>
    </dsp:sp>
    <dsp:sp modelId="{A14F4F1F-C9F2-462C-A3A3-7A37324ED09C}">
      <dsp:nvSpPr>
        <dsp:cNvPr id="0" name=""/>
        <dsp:cNvSpPr/>
      </dsp:nvSpPr>
      <dsp:spPr>
        <a:xfrm>
          <a:off x="1451780" y="3438721"/>
          <a:ext cx="8226756" cy="147373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Focus of model validation </a:t>
          </a: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ctr" defTabSz="1066800">
            <a:lnSpc>
              <a:spcPct val="90000"/>
            </a:lnSpc>
            <a:spcBef>
              <a:spcPct val="0"/>
            </a:spcBef>
            <a:spcAft>
              <a:spcPct val="35000"/>
            </a:spcAft>
            <a:buNone/>
          </a:pPr>
          <a:r>
            <a:rPr lang="en-US" sz="2400" kern="1200" dirty="0"/>
            <a:t>Tertiary model (log counts)</a:t>
          </a:r>
        </a:p>
      </dsp:txBody>
      <dsp:txXfrm>
        <a:off x="1494944" y="3481885"/>
        <a:ext cx="6456608" cy="1387409"/>
      </dsp:txXfrm>
    </dsp:sp>
    <dsp:sp modelId="{71E22387-1834-4059-A917-CE534D2C524E}">
      <dsp:nvSpPr>
        <dsp:cNvPr id="0" name=""/>
        <dsp:cNvSpPr/>
      </dsp:nvSpPr>
      <dsp:spPr>
        <a:xfrm>
          <a:off x="7268826" y="1117584"/>
          <a:ext cx="957929" cy="95792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84360" y="1117584"/>
        <a:ext cx="526861" cy="720842"/>
      </dsp:txXfrm>
    </dsp:sp>
    <dsp:sp modelId="{CA37993D-ED8C-42D1-B7F5-026842A18674}">
      <dsp:nvSpPr>
        <dsp:cNvPr id="0" name=""/>
        <dsp:cNvSpPr/>
      </dsp:nvSpPr>
      <dsp:spPr>
        <a:xfrm>
          <a:off x="7994717" y="2827120"/>
          <a:ext cx="957929" cy="95792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10251" y="2827120"/>
        <a:ext cx="526861" cy="7208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29BD6-6C29-4A5F-8A78-EAE6C6BEE0CA}">
      <dsp:nvSpPr>
        <dsp:cNvPr id="0" name=""/>
        <dsp:cNvSpPr/>
      </dsp:nvSpPr>
      <dsp:spPr>
        <a:xfrm>
          <a:off x="0" y="0"/>
          <a:ext cx="9310343" cy="221060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Proper model validation </a:t>
          </a: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ctr" defTabSz="1066800">
            <a:lnSpc>
              <a:spcPct val="90000"/>
            </a:lnSpc>
            <a:spcBef>
              <a:spcPct val="0"/>
            </a:spcBef>
            <a:spcAft>
              <a:spcPct val="35000"/>
            </a:spcAft>
            <a:buNone/>
          </a:pPr>
          <a:r>
            <a:rPr lang="en-US" sz="2400" kern="1200" dirty="0"/>
            <a:t>Confidence predictions are reliable</a:t>
          </a:r>
        </a:p>
      </dsp:txBody>
      <dsp:txXfrm>
        <a:off x="64746" y="64746"/>
        <a:ext cx="7025509" cy="2081114"/>
      </dsp:txXfrm>
    </dsp:sp>
    <dsp:sp modelId="{BF17BFDF-21A5-41D0-90F7-684F3463B0F6}">
      <dsp:nvSpPr>
        <dsp:cNvPr id="0" name=""/>
        <dsp:cNvSpPr/>
      </dsp:nvSpPr>
      <dsp:spPr>
        <a:xfrm>
          <a:off x="1643001" y="2701852"/>
          <a:ext cx="9310343" cy="221060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ValT</a:t>
          </a:r>
          <a:r>
            <a:rPr lang="en-US" sz="2400" kern="1200" dirty="0"/>
            <a:t> (“vault”) </a:t>
          </a: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r>
            <a:rPr lang="en-US" sz="2400" kern="1200" dirty="0"/>
            <a:t> </a:t>
          </a:r>
        </a:p>
        <a:p>
          <a:pPr marL="0" lvl="0" indent="0" algn="ctr" defTabSz="1066800">
            <a:lnSpc>
              <a:spcPct val="90000"/>
            </a:lnSpc>
            <a:spcBef>
              <a:spcPct val="0"/>
            </a:spcBef>
            <a:spcAft>
              <a:spcPct val="35000"/>
            </a:spcAft>
            <a:buNone/>
          </a:pPr>
          <a:r>
            <a:rPr lang="en-US" sz="2400" kern="1200" dirty="0"/>
            <a:t>Facilitate use of APZ method </a:t>
          </a:r>
        </a:p>
      </dsp:txBody>
      <dsp:txXfrm>
        <a:off x="1707747" y="2766598"/>
        <a:ext cx="6100955" cy="2081114"/>
      </dsp:txXfrm>
    </dsp:sp>
    <dsp:sp modelId="{EAFE36C2-8412-429B-BD1A-B0C72B741CFB}">
      <dsp:nvSpPr>
        <dsp:cNvPr id="0" name=""/>
        <dsp:cNvSpPr/>
      </dsp:nvSpPr>
      <dsp:spPr>
        <a:xfrm>
          <a:off x="7873448" y="1737782"/>
          <a:ext cx="1436894" cy="143689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196749" y="1737782"/>
        <a:ext cx="790292" cy="108126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F744C-5D87-4DE8-8771-2615C313CC16}"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8442A-713B-42A3-8CB7-5A199B704236}" type="slidenum">
              <a:rPr lang="en-US" smtClean="0"/>
              <a:t>‹#›</a:t>
            </a:fld>
            <a:endParaRPr lang="en-US"/>
          </a:p>
        </p:txBody>
      </p:sp>
    </p:spTree>
    <p:extLst>
      <p:ext uri="{BB962C8B-B14F-4D97-AF65-F5344CB8AC3E}">
        <p14:creationId xmlns:p14="http://schemas.microsoft.com/office/powerpoint/2010/main" val="140510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that predict pathogen growth are valuable tools for food safety because the can be used to verify critical control points (CCP) in HACCP programs and they can be used to help predict consumer exposure to the pathogen in quantitative microbial risk assessments (QMRA).</a:t>
            </a:r>
          </a:p>
        </p:txBody>
      </p:sp>
      <p:sp>
        <p:nvSpPr>
          <p:cNvPr id="4" name="Slide Number Placeholder 3"/>
          <p:cNvSpPr>
            <a:spLocks noGrp="1"/>
          </p:cNvSpPr>
          <p:nvPr>
            <p:ph type="sldNum" sz="quarter" idx="5"/>
          </p:nvPr>
        </p:nvSpPr>
        <p:spPr/>
        <p:txBody>
          <a:bodyPr/>
          <a:lstStyle/>
          <a:p>
            <a:fld id="{51A8442A-713B-42A3-8CB7-5A199B704236}" type="slidenum">
              <a:rPr lang="en-US" smtClean="0"/>
              <a:t>2</a:t>
            </a:fld>
            <a:endParaRPr lang="en-US"/>
          </a:p>
        </p:txBody>
      </p:sp>
    </p:spTree>
    <p:extLst>
      <p:ext uri="{BB962C8B-B14F-4D97-AF65-F5344CB8AC3E}">
        <p14:creationId xmlns:p14="http://schemas.microsoft.com/office/powerpoint/2010/main" val="939217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the new software tool, a published tertiary model for growth of </a:t>
            </a:r>
            <a:r>
              <a:rPr lang="en-US" i="1" dirty="0"/>
              <a:t>Salmonella</a:t>
            </a:r>
            <a:r>
              <a:rPr lang="en-US" dirty="0"/>
              <a:t> on chicken skin was re-evaluated.  The model predicts the growth of a low initial number of Salmonella Typhimurium on chicken skin with native microflora.  All three sets of test data were collected using the same methods with the exception of the data for extrapolation, which used kosher chicken skin as the food matrix. </a:t>
            </a:r>
          </a:p>
        </p:txBody>
      </p:sp>
      <p:sp>
        <p:nvSpPr>
          <p:cNvPr id="4" name="Slide Number Placeholder 3"/>
          <p:cNvSpPr>
            <a:spLocks noGrp="1"/>
          </p:cNvSpPr>
          <p:nvPr>
            <p:ph type="sldNum" sz="quarter" idx="5"/>
          </p:nvPr>
        </p:nvSpPr>
        <p:spPr/>
        <p:txBody>
          <a:bodyPr/>
          <a:lstStyle/>
          <a:p>
            <a:fld id="{51A8442A-713B-42A3-8CB7-5A199B704236}" type="slidenum">
              <a:rPr lang="en-US" smtClean="0"/>
              <a:t>11</a:t>
            </a:fld>
            <a:endParaRPr lang="en-US"/>
          </a:p>
        </p:txBody>
      </p:sp>
    </p:spTree>
    <p:extLst>
      <p:ext uri="{BB962C8B-B14F-4D97-AF65-F5344CB8AC3E}">
        <p14:creationId xmlns:p14="http://schemas.microsoft.com/office/powerpoint/2010/main" val="398298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the evaluation process was to enter the dependent data into spreadsheet 1, which calculated the residual for each prediction case and assigned a value of 1 if the residual was inside the acceptable prediction zone or a 0 if the residual was outside the acceptable prediction zone.  In addition, a code was generated that was used in spreadsheet 2 to count the number of prediction cases for each combination of independent variables.</a:t>
            </a:r>
          </a:p>
        </p:txBody>
      </p:sp>
      <p:sp>
        <p:nvSpPr>
          <p:cNvPr id="4" name="Slide Number Placeholder 3"/>
          <p:cNvSpPr>
            <a:spLocks noGrp="1"/>
          </p:cNvSpPr>
          <p:nvPr>
            <p:ph type="sldNum" sz="quarter" idx="5"/>
          </p:nvPr>
        </p:nvSpPr>
        <p:spPr/>
        <p:txBody>
          <a:bodyPr/>
          <a:lstStyle/>
          <a:p>
            <a:fld id="{51A8442A-713B-42A3-8CB7-5A199B704236}" type="slidenum">
              <a:rPr lang="en-US" smtClean="0"/>
              <a:t>12</a:t>
            </a:fld>
            <a:endParaRPr lang="en-US"/>
          </a:p>
        </p:txBody>
      </p:sp>
    </p:spTree>
    <p:extLst>
      <p:ext uri="{BB962C8B-B14F-4D97-AF65-F5344CB8AC3E}">
        <p14:creationId xmlns:p14="http://schemas.microsoft.com/office/powerpoint/2010/main" val="259293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Spreadsheet 2 of </a:t>
            </a:r>
            <a:r>
              <a:rPr lang="en-US" dirty="0" err="1"/>
              <a:t>ValT</a:t>
            </a:r>
            <a:r>
              <a:rPr lang="en-US" dirty="0"/>
              <a:t> contains a decision tree for dependent data, a pivot table for test data, and a pivot table for model performance.  The pivot tables are used to help answer the questions in the decision tree.  In this example, the model failed validation for dependent data because it did not satisfy test data questions 3 and 4 and model performance question 6.  More specifically, it failed validation because of insufficient replication, uneven distribution of test data, and local prediction problems.  Normally, the next step would be to repair the model before proceeding with the evaluation.  However, because this is a demonstration, we will now go to the second step of the validation process.</a:t>
            </a:r>
          </a:p>
        </p:txBody>
      </p:sp>
      <p:sp>
        <p:nvSpPr>
          <p:cNvPr id="4" name="Slide Number Placeholder 3"/>
          <p:cNvSpPr>
            <a:spLocks noGrp="1"/>
          </p:cNvSpPr>
          <p:nvPr>
            <p:ph type="sldNum" sz="quarter" idx="5"/>
          </p:nvPr>
        </p:nvSpPr>
        <p:spPr/>
        <p:txBody>
          <a:bodyPr/>
          <a:lstStyle/>
          <a:p>
            <a:fld id="{51A8442A-713B-42A3-8CB7-5A199B704236}" type="slidenum">
              <a:rPr lang="en-US" smtClean="0"/>
              <a:t>13</a:t>
            </a:fld>
            <a:endParaRPr lang="en-US"/>
          </a:p>
        </p:txBody>
      </p:sp>
    </p:spTree>
    <p:extLst>
      <p:ext uri="{BB962C8B-B14F-4D97-AF65-F5344CB8AC3E}">
        <p14:creationId xmlns:p14="http://schemas.microsoft.com/office/powerpoint/2010/main" val="167573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was to enter the independent data for interpolation into spreadsheet 3 of </a:t>
            </a:r>
            <a:r>
              <a:rPr lang="en-US" dirty="0" err="1"/>
              <a:t>ValT</a:t>
            </a:r>
            <a:r>
              <a:rPr lang="en-US" dirty="0"/>
              <a:t>.  These data were collected with the same methods as those used in model development but at intermediate temperatures.  </a:t>
            </a:r>
          </a:p>
        </p:txBody>
      </p:sp>
      <p:sp>
        <p:nvSpPr>
          <p:cNvPr id="4" name="Slide Number Placeholder 3"/>
          <p:cNvSpPr>
            <a:spLocks noGrp="1"/>
          </p:cNvSpPr>
          <p:nvPr>
            <p:ph type="sldNum" sz="quarter" idx="5"/>
          </p:nvPr>
        </p:nvSpPr>
        <p:spPr/>
        <p:txBody>
          <a:bodyPr/>
          <a:lstStyle/>
          <a:p>
            <a:fld id="{51A8442A-713B-42A3-8CB7-5A199B704236}" type="slidenum">
              <a:rPr lang="en-US" smtClean="0"/>
              <a:t>14</a:t>
            </a:fld>
            <a:endParaRPr lang="en-US"/>
          </a:p>
        </p:txBody>
      </p:sp>
    </p:spTree>
    <p:extLst>
      <p:ext uri="{BB962C8B-B14F-4D97-AF65-F5344CB8AC3E}">
        <p14:creationId xmlns:p14="http://schemas.microsoft.com/office/powerpoint/2010/main" val="4172509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spreadsheet 4, the model failed validation for interpolation because it failed validation for dependent data, the values for time were not intermediate to those used in model development, there was insufficient replication, there was uneven distribution of data, and there were local prediction problems.  Normally the model would be repaired before proceeding to the next step of the evaluation process. However, because this is a demonstration, we will now go to the third and final step of the validation process.</a:t>
            </a:r>
          </a:p>
        </p:txBody>
      </p:sp>
      <p:sp>
        <p:nvSpPr>
          <p:cNvPr id="4" name="Slide Number Placeholder 3"/>
          <p:cNvSpPr>
            <a:spLocks noGrp="1"/>
          </p:cNvSpPr>
          <p:nvPr>
            <p:ph type="sldNum" sz="quarter" idx="5"/>
          </p:nvPr>
        </p:nvSpPr>
        <p:spPr/>
        <p:txBody>
          <a:bodyPr/>
          <a:lstStyle/>
          <a:p>
            <a:fld id="{51A8442A-713B-42A3-8CB7-5A199B704236}" type="slidenum">
              <a:rPr lang="en-US" smtClean="0"/>
              <a:t>15</a:t>
            </a:fld>
            <a:endParaRPr lang="en-US"/>
          </a:p>
        </p:txBody>
      </p:sp>
    </p:spTree>
    <p:extLst>
      <p:ext uri="{BB962C8B-B14F-4D97-AF65-F5344CB8AC3E}">
        <p14:creationId xmlns:p14="http://schemas.microsoft.com/office/powerpoint/2010/main" val="311418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was to enter the independent data for extrapolation to kosher chicken skin into spreadsheet 5.  The methods used to collect these data were the same as those used for model development except that kosher chicken skin was the food matrix.</a:t>
            </a:r>
          </a:p>
        </p:txBody>
      </p:sp>
      <p:sp>
        <p:nvSpPr>
          <p:cNvPr id="4" name="Slide Number Placeholder 3"/>
          <p:cNvSpPr>
            <a:spLocks noGrp="1"/>
          </p:cNvSpPr>
          <p:nvPr>
            <p:ph type="sldNum" sz="quarter" idx="5"/>
          </p:nvPr>
        </p:nvSpPr>
        <p:spPr/>
        <p:txBody>
          <a:bodyPr/>
          <a:lstStyle/>
          <a:p>
            <a:fld id="{51A8442A-713B-42A3-8CB7-5A199B704236}" type="slidenum">
              <a:rPr lang="en-US" smtClean="0"/>
              <a:t>16</a:t>
            </a:fld>
            <a:endParaRPr lang="en-US"/>
          </a:p>
        </p:txBody>
      </p:sp>
    </p:spTree>
    <p:extLst>
      <p:ext uri="{BB962C8B-B14F-4D97-AF65-F5344CB8AC3E}">
        <p14:creationId xmlns:p14="http://schemas.microsoft.com/office/powerpoint/2010/main" val="364755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spreadsheet 6, the model failed validation for extrapolation to kosher chicken skin because it failed validation for interpolation, there was insufficient replication, the distribution of data was uneven, and there were local prediction problems.  Validation of models for extrapolation is important because it can save time and money by identifying conditions for which new models are not needed.</a:t>
            </a:r>
          </a:p>
        </p:txBody>
      </p:sp>
      <p:sp>
        <p:nvSpPr>
          <p:cNvPr id="4" name="Slide Number Placeholder 3"/>
          <p:cNvSpPr>
            <a:spLocks noGrp="1"/>
          </p:cNvSpPr>
          <p:nvPr>
            <p:ph type="sldNum" sz="quarter" idx="5"/>
          </p:nvPr>
        </p:nvSpPr>
        <p:spPr/>
        <p:txBody>
          <a:bodyPr/>
          <a:lstStyle/>
          <a:p>
            <a:fld id="{51A8442A-713B-42A3-8CB7-5A199B704236}" type="slidenum">
              <a:rPr lang="en-US" smtClean="0"/>
              <a:t>17</a:t>
            </a:fld>
            <a:endParaRPr lang="en-US"/>
          </a:p>
        </p:txBody>
      </p:sp>
    </p:spTree>
    <p:extLst>
      <p:ext uri="{BB962C8B-B14F-4D97-AF65-F5344CB8AC3E}">
        <p14:creationId xmlns:p14="http://schemas.microsoft.com/office/powerpoint/2010/main" val="3884415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model was previously validated, the model failed validation in the present study because of new and more stringent criteria for test data and model performance.  Nonetheless, the new and more stringent criteria are viewed as a positive step toward our goal of producing better and more reliable models for the food industry.  </a:t>
            </a:r>
          </a:p>
        </p:txBody>
      </p:sp>
      <p:sp>
        <p:nvSpPr>
          <p:cNvPr id="4" name="Slide Number Placeholder 3"/>
          <p:cNvSpPr>
            <a:spLocks noGrp="1"/>
          </p:cNvSpPr>
          <p:nvPr>
            <p:ph type="sldNum" sz="quarter" idx="5"/>
          </p:nvPr>
        </p:nvSpPr>
        <p:spPr/>
        <p:txBody>
          <a:bodyPr/>
          <a:lstStyle/>
          <a:p>
            <a:fld id="{51A8442A-713B-42A3-8CB7-5A199B704236}" type="slidenum">
              <a:rPr lang="en-US" smtClean="0"/>
              <a:t>18</a:t>
            </a:fld>
            <a:endParaRPr lang="en-US"/>
          </a:p>
        </p:txBody>
      </p:sp>
    </p:spTree>
    <p:extLst>
      <p:ext uri="{BB962C8B-B14F-4D97-AF65-F5344CB8AC3E}">
        <p14:creationId xmlns:p14="http://schemas.microsoft.com/office/powerpoint/2010/main" val="302096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criteria for test data are important because they ensure that evaluations of model performance are accurate and unbiased. Likewise, criteria for model performance are important because they allow one to make an objective decision about model validation.  When validating a model, the focus should be the tertiary model that predicts log counts rather than the secondary model that predicts growth rate.  </a:t>
            </a:r>
          </a:p>
        </p:txBody>
      </p:sp>
      <p:sp>
        <p:nvSpPr>
          <p:cNvPr id="4" name="Slide Number Placeholder 3"/>
          <p:cNvSpPr>
            <a:spLocks noGrp="1"/>
          </p:cNvSpPr>
          <p:nvPr>
            <p:ph type="sldNum" sz="quarter" idx="5"/>
          </p:nvPr>
        </p:nvSpPr>
        <p:spPr/>
        <p:txBody>
          <a:bodyPr/>
          <a:lstStyle/>
          <a:p>
            <a:fld id="{51A8442A-713B-42A3-8CB7-5A199B704236}" type="slidenum">
              <a:rPr lang="en-US" smtClean="0"/>
              <a:t>19</a:t>
            </a:fld>
            <a:endParaRPr lang="en-US"/>
          </a:p>
        </p:txBody>
      </p:sp>
    </p:spTree>
    <p:extLst>
      <p:ext uri="{BB962C8B-B14F-4D97-AF65-F5344CB8AC3E}">
        <p14:creationId xmlns:p14="http://schemas.microsoft.com/office/powerpoint/2010/main" val="4250105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proper validation of models is important because it provides user’s with confidence that a model’s predictions are reliable, which is especially important when a model is used to make food safety decisions that impact public health.  Finally, it is hoped that the new software tool will make it easier to use the acceptable prediction zone method to develop, evaluate, and validate predictive models for foodborne pathogens.</a:t>
            </a:r>
          </a:p>
        </p:txBody>
      </p:sp>
      <p:sp>
        <p:nvSpPr>
          <p:cNvPr id="4" name="Slide Number Placeholder 3"/>
          <p:cNvSpPr>
            <a:spLocks noGrp="1"/>
          </p:cNvSpPr>
          <p:nvPr>
            <p:ph type="sldNum" sz="quarter" idx="5"/>
          </p:nvPr>
        </p:nvSpPr>
        <p:spPr/>
        <p:txBody>
          <a:bodyPr/>
          <a:lstStyle/>
          <a:p>
            <a:fld id="{51A8442A-713B-42A3-8CB7-5A199B704236}" type="slidenum">
              <a:rPr lang="en-US" smtClean="0"/>
              <a:t>20</a:t>
            </a:fld>
            <a:endParaRPr lang="en-US"/>
          </a:p>
        </p:txBody>
      </p:sp>
    </p:spTree>
    <p:extLst>
      <p:ext uri="{BB962C8B-B14F-4D97-AF65-F5344CB8AC3E}">
        <p14:creationId xmlns:p14="http://schemas.microsoft.com/office/powerpoint/2010/main" val="41474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validation of models is important because it provides users with confidence that predictions are reliable.  This is especially important for models that are used to make important food safety decisions that impact public health.</a:t>
            </a:r>
          </a:p>
        </p:txBody>
      </p:sp>
      <p:sp>
        <p:nvSpPr>
          <p:cNvPr id="4" name="Slide Number Placeholder 3"/>
          <p:cNvSpPr>
            <a:spLocks noGrp="1"/>
          </p:cNvSpPr>
          <p:nvPr>
            <p:ph type="sldNum" sz="quarter" idx="5"/>
          </p:nvPr>
        </p:nvSpPr>
        <p:spPr/>
        <p:txBody>
          <a:bodyPr/>
          <a:lstStyle/>
          <a:p>
            <a:fld id="{51A8442A-713B-42A3-8CB7-5A199B704236}" type="slidenum">
              <a:rPr lang="en-US" smtClean="0"/>
              <a:t>3</a:t>
            </a:fld>
            <a:endParaRPr lang="en-US"/>
          </a:p>
        </p:txBody>
      </p:sp>
    </p:spTree>
    <p:extLst>
      <p:ext uri="{BB962C8B-B14F-4D97-AF65-F5344CB8AC3E}">
        <p14:creationId xmlns:p14="http://schemas.microsoft.com/office/powerpoint/2010/main" val="113788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this research is published, the new software tool will be made available for free on the USDA, ARS, Poultry FARM website.</a:t>
            </a:r>
          </a:p>
        </p:txBody>
      </p:sp>
      <p:sp>
        <p:nvSpPr>
          <p:cNvPr id="4" name="Slide Number Placeholder 3"/>
          <p:cNvSpPr>
            <a:spLocks noGrp="1"/>
          </p:cNvSpPr>
          <p:nvPr>
            <p:ph type="sldNum" sz="quarter" idx="5"/>
          </p:nvPr>
        </p:nvSpPr>
        <p:spPr/>
        <p:txBody>
          <a:bodyPr/>
          <a:lstStyle/>
          <a:p>
            <a:fld id="{51A8442A-713B-42A3-8CB7-5A199B704236}" type="slidenum">
              <a:rPr lang="en-US" smtClean="0"/>
              <a:t>21</a:t>
            </a:fld>
            <a:endParaRPr lang="en-US"/>
          </a:p>
        </p:txBody>
      </p:sp>
    </p:spTree>
    <p:extLst>
      <p:ext uri="{BB962C8B-B14F-4D97-AF65-F5344CB8AC3E}">
        <p14:creationId xmlns:p14="http://schemas.microsoft.com/office/powerpoint/2010/main" val="308524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widely used method to evaluate model performance is the bias and accuracy factor method.  However, this method does not provide accurate evaluations of models that predict log counts.  Therefore, the acceptable prediction zone method was developed.  However, the APZ method is complex because it has criteria for test data and model performance that must be integrated to obtain an objective evaluation of model performance.  Thus, it is not used as often as the bias and accuracy factor method. </a:t>
            </a:r>
          </a:p>
          <a:p>
            <a:endParaRPr lang="en-US" dirty="0"/>
          </a:p>
        </p:txBody>
      </p:sp>
      <p:sp>
        <p:nvSpPr>
          <p:cNvPr id="4" name="Slide Number Placeholder 3"/>
          <p:cNvSpPr>
            <a:spLocks noGrp="1"/>
          </p:cNvSpPr>
          <p:nvPr>
            <p:ph type="sldNum" sz="quarter" idx="5"/>
          </p:nvPr>
        </p:nvSpPr>
        <p:spPr/>
        <p:txBody>
          <a:bodyPr/>
          <a:lstStyle/>
          <a:p>
            <a:fld id="{51A8442A-713B-42A3-8CB7-5A199B704236}" type="slidenum">
              <a:rPr lang="en-US" smtClean="0"/>
              <a:t>4</a:t>
            </a:fld>
            <a:endParaRPr lang="en-US"/>
          </a:p>
        </p:txBody>
      </p:sp>
    </p:spTree>
    <p:extLst>
      <p:ext uri="{BB962C8B-B14F-4D97-AF65-F5344CB8AC3E}">
        <p14:creationId xmlns:p14="http://schemas.microsoft.com/office/powerpoint/2010/main" val="357845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USDA, Pathogen Modeling Program is an example of a computer software application that is used to transfer complex models to the food industry in a user-friendly format.  Because this approach might facilitate wider use of the acceptable prediction zone method, </a:t>
            </a:r>
          </a:p>
        </p:txBody>
      </p:sp>
      <p:sp>
        <p:nvSpPr>
          <p:cNvPr id="4" name="Slide Number Placeholder 3"/>
          <p:cNvSpPr>
            <a:spLocks noGrp="1"/>
          </p:cNvSpPr>
          <p:nvPr>
            <p:ph type="sldNum" sz="quarter" idx="5"/>
          </p:nvPr>
        </p:nvSpPr>
        <p:spPr/>
        <p:txBody>
          <a:bodyPr/>
          <a:lstStyle/>
          <a:p>
            <a:fld id="{51A8442A-713B-42A3-8CB7-5A199B704236}" type="slidenum">
              <a:rPr lang="en-US" smtClean="0"/>
              <a:t>5</a:t>
            </a:fld>
            <a:endParaRPr lang="en-US"/>
          </a:p>
        </p:txBody>
      </p:sp>
    </p:spTree>
    <p:extLst>
      <p:ext uri="{BB962C8B-B14F-4D97-AF65-F5344CB8AC3E}">
        <p14:creationId xmlns:p14="http://schemas.microsoft.com/office/powerpoint/2010/main" val="29974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study was undertaken to develop a user-friendly, computer software tool for the acceptable prediction zone method and to demonstrate how to use it with a case study.</a:t>
            </a:r>
          </a:p>
        </p:txBody>
      </p:sp>
      <p:sp>
        <p:nvSpPr>
          <p:cNvPr id="4" name="Slide Number Placeholder 3"/>
          <p:cNvSpPr>
            <a:spLocks noGrp="1"/>
          </p:cNvSpPr>
          <p:nvPr>
            <p:ph type="sldNum" sz="quarter" idx="5"/>
          </p:nvPr>
        </p:nvSpPr>
        <p:spPr/>
        <p:txBody>
          <a:bodyPr/>
          <a:lstStyle/>
          <a:p>
            <a:fld id="{51A8442A-713B-42A3-8CB7-5A199B704236}" type="slidenum">
              <a:rPr lang="en-US" smtClean="0"/>
              <a:t>6</a:t>
            </a:fld>
            <a:endParaRPr lang="en-US"/>
          </a:p>
        </p:txBody>
      </p:sp>
    </p:spTree>
    <p:extLst>
      <p:ext uri="{BB962C8B-B14F-4D97-AF65-F5344CB8AC3E}">
        <p14:creationId xmlns:p14="http://schemas.microsoft.com/office/powerpoint/2010/main" val="223258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software tool was developed in Excel and is called vault.  It consists of three validation steps: one for dependent data, one for interpolation, and one for extrapolation.  The odd numbered spreadsheets are for data entry, whereas the even numbered spreadsheets are for model evaluation.  </a:t>
            </a:r>
          </a:p>
        </p:txBody>
      </p:sp>
      <p:sp>
        <p:nvSpPr>
          <p:cNvPr id="4" name="Slide Number Placeholder 3"/>
          <p:cNvSpPr>
            <a:spLocks noGrp="1"/>
          </p:cNvSpPr>
          <p:nvPr>
            <p:ph type="sldNum" sz="quarter" idx="5"/>
          </p:nvPr>
        </p:nvSpPr>
        <p:spPr/>
        <p:txBody>
          <a:bodyPr/>
          <a:lstStyle/>
          <a:p>
            <a:fld id="{51A8442A-713B-42A3-8CB7-5A199B704236}" type="slidenum">
              <a:rPr lang="en-US" smtClean="0"/>
              <a:t>7</a:t>
            </a:fld>
            <a:endParaRPr lang="en-US"/>
          </a:p>
        </p:txBody>
      </p:sp>
    </p:spTree>
    <p:extLst>
      <p:ext uri="{BB962C8B-B14F-4D97-AF65-F5344CB8AC3E}">
        <p14:creationId xmlns:p14="http://schemas.microsoft.com/office/powerpoint/2010/main" val="16559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criteria for test data in </a:t>
            </a:r>
            <a:r>
              <a:rPr lang="en-US" dirty="0" err="1"/>
              <a:t>ValT</a:t>
            </a:r>
            <a:r>
              <a:rPr lang="en-US" dirty="0"/>
              <a:t> ensure that the evaluation of model performance is accurate and unbiased.  These criteria depend on the type of data being evaluated and are designed to ensure that comparisons of observed and predicted values are not confounded.  In other words, to ensure that apples are not being compared to oranges.</a:t>
            </a:r>
          </a:p>
        </p:txBody>
      </p:sp>
      <p:sp>
        <p:nvSpPr>
          <p:cNvPr id="4" name="Slide Number Placeholder 3"/>
          <p:cNvSpPr>
            <a:spLocks noGrp="1"/>
          </p:cNvSpPr>
          <p:nvPr>
            <p:ph type="sldNum" sz="quarter" idx="5"/>
          </p:nvPr>
        </p:nvSpPr>
        <p:spPr/>
        <p:txBody>
          <a:bodyPr/>
          <a:lstStyle/>
          <a:p>
            <a:fld id="{51A8442A-713B-42A3-8CB7-5A199B704236}" type="slidenum">
              <a:rPr lang="en-US" smtClean="0"/>
              <a:t>8</a:t>
            </a:fld>
            <a:endParaRPr lang="en-US"/>
          </a:p>
        </p:txBody>
      </p:sp>
    </p:spTree>
    <p:extLst>
      <p:ext uri="{BB962C8B-B14F-4D97-AF65-F5344CB8AC3E}">
        <p14:creationId xmlns:p14="http://schemas.microsoft.com/office/powerpoint/2010/main" val="2174826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acceptable prediction zone method a residual is acceptable when it falls in an acceptable prediction zone from -1 log (fail-safe) to 0.5 log (fail-dangerous) and a model is considered to provide predictions with acceptable bias and accuracy when the proportion of residuals in the acceptable prediction zone ≥ 0.7 and there are no local prediction problems.  A local prediction problem occurs when the proportion of residuals in the acceptable prediction zone &lt; 0.7 for two sequential combinations of independent variables.</a:t>
            </a:r>
          </a:p>
        </p:txBody>
      </p:sp>
      <p:sp>
        <p:nvSpPr>
          <p:cNvPr id="4" name="Slide Number Placeholder 3"/>
          <p:cNvSpPr>
            <a:spLocks noGrp="1"/>
          </p:cNvSpPr>
          <p:nvPr>
            <p:ph type="sldNum" sz="quarter" idx="5"/>
          </p:nvPr>
        </p:nvSpPr>
        <p:spPr/>
        <p:txBody>
          <a:bodyPr/>
          <a:lstStyle/>
          <a:p>
            <a:fld id="{51A8442A-713B-42A3-8CB7-5A199B704236}" type="slidenum">
              <a:rPr lang="en-US" smtClean="0"/>
              <a:t>9</a:t>
            </a:fld>
            <a:endParaRPr lang="en-US"/>
          </a:p>
        </p:txBody>
      </p:sp>
    </p:spTree>
    <p:extLst>
      <p:ext uri="{BB962C8B-B14F-4D97-AF65-F5344CB8AC3E}">
        <p14:creationId xmlns:p14="http://schemas.microsoft.com/office/powerpoint/2010/main" val="36058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model is validated in the APZ method when it satisfies all criteria for test data and model performance for both dependent data and independent data for interpolation.</a:t>
            </a:r>
          </a:p>
        </p:txBody>
      </p:sp>
      <p:sp>
        <p:nvSpPr>
          <p:cNvPr id="4" name="Slide Number Placeholder 3"/>
          <p:cNvSpPr>
            <a:spLocks noGrp="1"/>
          </p:cNvSpPr>
          <p:nvPr>
            <p:ph type="sldNum" sz="quarter" idx="5"/>
          </p:nvPr>
        </p:nvSpPr>
        <p:spPr/>
        <p:txBody>
          <a:bodyPr/>
          <a:lstStyle/>
          <a:p>
            <a:fld id="{51A8442A-713B-42A3-8CB7-5A199B704236}" type="slidenum">
              <a:rPr lang="en-US" smtClean="0"/>
              <a:t>10</a:t>
            </a:fld>
            <a:endParaRPr lang="en-US"/>
          </a:p>
        </p:txBody>
      </p:sp>
    </p:spTree>
    <p:extLst>
      <p:ext uri="{BB962C8B-B14F-4D97-AF65-F5344CB8AC3E}">
        <p14:creationId xmlns:p14="http://schemas.microsoft.com/office/powerpoint/2010/main" val="166203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5/7/2020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5/7/2020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7.jpg"/><Relationship Id="rId4" Type="http://schemas.openxmlformats.org/officeDocument/2006/relationships/diagramLayout" Target="../diagrams/layout5.xml"/><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0.png"/><Relationship Id="rId4" Type="http://schemas.openxmlformats.org/officeDocument/2006/relationships/diagramLayout" Target="../diagrams/layout7.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1B5C-41B6-43E3-B0E1-3D617B5D622C}"/>
              </a:ext>
            </a:extLst>
          </p:cNvPr>
          <p:cNvSpPr>
            <a:spLocks noGrp="1"/>
          </p:cNvSpPr>
          <p:nvPr>
            <p:ph type="ctrTitle"/>
          </p:nvPr>
        </p:nvSpPr>
        <p:spPr>
          <a:xfrm>
            <a:off x="6585200" y="967167"/>
            <a:ext cx="4151306" cy="2374516"/>
          </a:xfrm>
        </p:spPr>
        <p:txBody>
          <a:bodyPr>
            <a:normAutofit/>
          </a:bodyPr>
          <a:lstStyle/>
          <a:p>
            <a:r>
              <a:rPr lang="en-US" sz="3000"/>
              <a:t>Development of a user-Friendly software tool for validation of predictive models</a:t>
            </a:r>
          </a:p>
        </p:txBody>
      </p:sp>
      <p:sp>
        <p:nvSpPr>
          <p:cNvPr id="3" name="Subtitle 2">
            <a:extLst>
              <a:ext uri="{FF2B5EF4-FFF2-40B4-BE49-F238E27FC236}">
                <a16:creationId xmlns:a16="http://schemas.microsoft.com/office/drawing/2014/main" id="{403CC240-B153-4498-8745-1654A1307334}"/>
              </a:ext>
            </a:extLst>
          </p:cNvPr>
          <p:cNvSpPr>
            <a:spLocks noGrp="1"/>
          </p:cNvSpPr>
          <p:nvPr>
            <p:ph type="subTitle" idx="1"/>
          </p:nvPr>
        </p:nvSpPr>
        <p:spPr>
          <a:xfrm>
            <a:off x="6585200" y="3519765"/>
            <a:ext cx="4873983" cy="1606576"/>
          </a:xfrm>
        </p:spPr>
        <p:txBody>
          <a:bodyPr>
            <a:normAutofit fontScale="92500"/>
          </a:bodyPr>
          <a:lstStyle/>
          <a:p>
            <a:pPr>
              <a:lnSpc>
                <a:spcPct val="110000"/>
              </a:lnSpc>
              <a:spcBef>
                <a:spcPts val="600"/>
              </a:spcBef>
            </a:pPr>
            <a:r>
              <a:rPr lang="en-US" dirty="0"/>
              <a:t>Thomas p. Oscar, </a:t>
            </a:r>
            <a:r>
              <a:rPr lang="en-US" dirty="0" err="1"/>
              <a:t>phD</a:t>
            </a:r>
            <a:endParaRPr lang="en-US" dirty="0"/>
          </a:p>
          <a:p>
            <a:pPr>
              <a:lnSpc>
                <a:spcPct val="110000"/>
              </a:lnSpc>
              <a:spcBef>
                <a:spcPts val="600"/>
              </a:spcBef>
            </a:pPr>
            <a:r>
              <a:rPr lang="en-US" dirty="0" err="1"/>
              <a:t>Usda</a:t>
            </a:r>
            <a:r>
              <a:rPr lang="en-US" dirty="0"/>
              <a:t>,  ARS</a:t>
            </a:r>
          </a:p>
          <a:p>
            <a:pPr>
              <a:lnSpc>
                <a:spcPct val="110000"/>
              </a:lnSpc>
              <a:spcBef>
                <a:spcPts val="600"/>
              </a:spcBef>
            </a:pPr>
            <a:r>
              <a:rPr lang="en-US" dirty="0"/>
              <a:t>Poultry Food Safety research worksite </a:t>
            </a:r>
          </a:p>
          <a:p>
            <a:pPr>
              <a:lnSpc>
                <a:spcPct val="110000"/>
              </a:lnSpc>
              <a:spcBef>
                <a:spcPts val="600"/>
              </a:spcBef>
            </a:pPr>
            <a:r>
              <a:rPr lang="en-US" dirty="0"/>
              <a:t>Princess </a:t>
            </a:r>
            <a:r>
              <a:rPr lang="en-US" dirty="0" err="1"/>
              <a:t>anne</a:t>
            </a:r>
            <a:r>
              <a:rPr lang="en-US" dirty="0"/>
              <a:t>, </a:t>
            </a:r>
            <a:r>
              <a:rPr lang="en-US" dirty="0" err="1"/>
              <a:t>mD</a:t>
            </a:r>
            <a:r>
              <a:rPr lang="en-US" dirty="0"/>
              <a:t>, </a:t>
            </a:r>
            <a:r>
              <a:rPr lang="en-US" dirty="0" err="1"/>
              <a:t>usa</a:t>
            </a:r>
            <a:endParaRPr lang="en-US" dirty="0"/>
          </a:p>
        </p:txBody>
      </p:sp>
      <p:pic>
        <p:nvPicPr>
          <p:cNvPr id="4" name="Picture 3">
            <a:extLst>
              <a:ext uri="{FF2B5EF4-FFF2-40B4-BE49-F238E27FC236}">
                <a16:creationId xmlns:a16="http://schemas.microsoft.com/office/drawing/2014/main" id="{161656A1-8A5C-4C53-BB0E-FD977E9AB161}"/>
              </a:ext>
            </a:extLst>
          </p:cNvPr>
          <p:cNvPicPr>
            <a:picLocks noChangeAspect="1"/>
          </p:cNvPicPr>
          <p:nvPr/>
        </p:nvPicPr>
        <p:blipFill>
          <a:blip r:embed="rId2"/>
          <a:stretch>
            <a:fillRect/>
          </a:stretch>
        </p:blipFill>
        <p:spPr>
          <a:xfrm>
            <a:off x="1130029" y="1145587"/>
            <a:ext cx="4960442" cy="3980754"/>
          </a:xfrm>
          <a:prstGeom prst="rect">
            <a:avLst/>
          </a:prstGeom>
          <a:ln w="15875">
            <a:solidFill>
              <a:schemeClr val="accent1"/>
            </a:solidFill>
          </a:ln>
        </p:spPr>
      </p:pic>
    </p:spTree>
    <p:extLst>
      <p:ext uri="{BB962C8B-B14F-4D97-AF65-F5344CB8AC3E}">
        <p14:creationId xmlns:p14="http://schemas.microsoft.com/office/powerpoint/2010/main" val="288783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259C-7144-4F06-814B-46BBEB822F7F}"/>
              </a:ext>
            </a:extLst>
          </p:cNvPr>
          <p:cNvSpPr>
            <a:spLocks noGrp="1"/>
          </p:cNvSpPr>
          <p:nvPr>
            <p:ph type="title"/>
          </p:nvPr>
        </p:nvSpPr>
        <p:spPr>
          <a:xfrm>
            <a:off x="1451579" y="804519"/>
            <a:ext cx="9603275" cy="1049235"/>
          </a:xfrm>
        </p:spPr>
        <p:txBody>
          <a:bodyPr>
            <a:normAutofit/>
          </a:bodyPr>
          <a:lstStyle/>
          <a:p>
            <a:r>
              <a:rPr lang="en-US" dirty="0"/>
              <a:t>Criteria for Model validation</a:t>
            </a:r>
          </a:p>
        </p:txBody>
      </p:sp>
      <p:grpSp>
        <p:nvGrpSpPr>
          <p:cNvPr id="50" name="Group 39">
            <a:extLst>
              <a:ext uri="{FF2B5EF4-FFF2-40B4-BE49-F238E27FC236}">
                <a16:creationId xmlns:a16="http://schemas.microsoft.com/office/drawing/2014/main" id="{ADB18E6F-FE38-40D0-A2EC-DB2E37F0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6399" y="2012810"/>
            <a:ext cx="3413507" cy="3459865"/>
            <a:chOff x="7630846" y="2123762"/>
            <a:chExt cx="3413507" cy="3481923"/>
          </a:xfrm>
        </p:grpSpPr>
        <p:sp>
          <p:nvSpPr>
            <p:cNvPr id="41" name="Rectangle 40">
              <a:extLst>
                <a:ext uri="{FF2B5EF4-FFF2-40B4-BE49-F238E27FC236}">
                  <a16:creationId xmlns:a16="http://schemas.microsoft.com/office/drawing/2014/main" id="{FCF0D673-5279-4DDC-BF07-8F557C3A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0846" y="2123762"/>
              <a:ext cx="3413507" cy="3481923"/>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41">
              <a:extLst>
                <a:ext uri="{FF2B5EF4-FFF2-40B4-BE49-F238E27FC236}">
                  <a16:creationId xmlns:a16="http://schemas.microsoft.com/office/drawing/2014/main" id="{393CC4BF-BBAD-4039-A3D1-7D68B7F7A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9809" y="2294169"/>
              <a:ext cx="3100817" cy="3149963"/>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F233508-53A7-4E94-94F8-0FCB4DE6A586}"/>
              </a:ext>
            </a:extLst>
          </p:cNvPr>
          <p:cNvPicPr>
            <a:picLocks noChangeAspect="1"/>
          </p:cNvPicPr>
          <p:nvPr/>
        </p:nvPicPr>
        <p:blipFill rotWithShape="1">
          <a:blip r:embed="rId3"/>
          <a:srcRect l="1790" r="114" b="-6"/>
          <a:stretch/>
        </p:blipFill>
        <p:spPr>
          <a:xfrm>
            <a:off x="1921265" y="2491733"/>
            <a:ext cx="2453183" cy="2500948"/>
          </a:xfrm>
          <a:prstGeom prst="rect">
            <a:avLst/>
          </a:prstGeom>
        </p:spPr>
      </p:pic>
      <p:graphicFrame>
        <p:nvGraphicFramePr>
          <p:cNvPr id="5" name="Content Placeholder 2">
            <a:extLst>
              <a:ext uri="{FF2B5EF4-FFF2-40B4-BE49-F238E27FC236}">
                <a16:creationId xmlns:a16="http://schemas.microsoft.com/office/drawing/2014/main" id="{B252C45C-93F7-4C9C-8EC0-4DAA06748D34}"/>
              </a:ext>
            </a:extLst>
          </p:cNvPr>
          <p:cNvGraphicFramePr>
            <a:graphicFrameLocks noGrp="1"/>
          </p:cNvGraphicFramePr>
          <p:nvPr>
            <p:ph idx="1"/>
            <p:extLst>
              <p:ext uri="{D42A27DB-BD31-4B8C-83A1-F6EECF244321}">
                <p14:modId xmlns:p14="http://schemas.microsoft.com/office/powerpoint/2010/main" val="3586246580"/>
              </p:ext>
            </p:extLst>
          </p:nvPr>
        </p:nvGraphicFramePr>
        <p:xfrm>
          <a:off x="5342122" y="2015734"/>
          <a:ext cx="5707937" cy="345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751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960F-225A-4F19-8DA8-488F17D467F5}"/>
              </a:ext>
            </a:extLst>
          </p:cNvPr>
          <p:cNvSpPr>
            <a:spLocks noGrp="1"/>
          </p:cNvSpPr>
          <p:nvPr>
            <p:ph type="title"/>
          </p:nvPr>
        </p:nvSpPr>
        <p:spPr>
          <a:xfrm>
            <a:off x="1451579" y="2303047"/>
            <a:ext cx="3272093" cy="2674198"/>
          </a:xfrm>
        </p:spPr>
        <p:txBody>
          <a:bodyPr anchor="t">
            <a:normAutofit/>
          </a:bodyPr>
          <a:lstStyle/>
          <a:p>
            <a:r>
              <a:rPr lang="en-US" dirty="0"/>
              <a:t>Case study</a:t>
            </a:r>
          </a:p>
        </p:txBody>
      </p:sp>
      <p:graphicFrame>
        <p:nvGraphicFramePr>
          <p:cNvPr id="5" name="Content Placeholder 2">
            <a:extLst>
              <a:ext uri="{FF2B5EF4-FFF2-40B4-BE49-F238E27FC236}">
                <a16:creationId xmlns:a16="http://schemas.microsoft.com/office/drawing/2014/main" id="{1E41FF8B-1C54-4D0C-97E5-30E000C8F4A3}"/>
              </a:ext>
            </a:extLst>
          </p:cNvPr>
          <p:cNvGraphicFramePr>
            <a:graphicFrameLocks noGrp="1"/>
          </p:cNvGraphicFramePr>
          <p:nvPr>
            <p:ph idx="1"/>
            <p:extLst>
              <p:ext uri="{D42A27DB-BD31-4B8C-83A1-F6EECF244321}">
                <p14:modId xmlns:p14="http://schemas.microsoft.com/office/powerpoint/2010/main" val="3843257769"/>
              </p:ext>
            </p:extLst>
          </p:nvPr>
        </p:nvGraphicFramePr>
        <p:xfrm>
          <a:off x="5141913" y="2035277"/>
          <a:ext cx="5913437" cy="340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2ABADEA-0350-484F-8114-A61D19F135E5}"/>
              </a:ext>
            </a:extLst>
          </p:cNvPr>
          <p:cNvPicPr>
            <a:picLocks noChangeAspect="1"/>
          </p:cNvPicPr>
          <p:nvPr/>
        </p:nvPicPr>
        <p:blipFill>
          <a:blip r:embed="rId8"/>
          <a:stretch>
            <a:fillRect/>
          </a:stretch>
        </p:blipFill>
        <p:spPr>
          <a:xfrm>
            <a:off x="1604821" y="2984385"/>
            <a:ext cx="2394657" cy="2148053"/>
          </a:xfrm>
          <a:prstGeom prst="rect">
            <a:avLst/>
          </a:prstGeom>
        </p:spPr>
      </p:pic>
      <p:sp>
        <p:nvSpPr>
          <p:cNvPr id="3" name="TextBox 2">
            <a:extLst>
              <a:ext uri="{FF2B5EF4-FFF2-40B4-BE49-F238E27FC236}">
                <a16:creationId xmlns:a16="http://schemas.microsoft.com/office/drawing/2014/main" id="{FCD1C395-4394-4BE5-8322-FC3776AEB23E}"/>
              </a:ext>
            </a:extLst>
          </p:cNvPr>
          <p:cNvSpPr txBox="1"/>
          <p:nvPr/>
        </p:nvSpPr>
        <p:spPr>
          <a:xfrm>
            <a:off x="1107082" y="5658583"/>
            <a:ext cx="4168346" cy="338554"/>
          </a:xfrm>
          <a:prstGeom prst="rect">
            <a:avLst/>
          </a:prstGeom>
          <a:noFill/>
        </p:spPr>
        <p:txBody>
          <a:bodyPr wrap="square" rtlCol="0">
            <a:spAutoFit/>
          </a:bodyPr>
          <a:lstStyle/>
          <a:p>
            <a:r>
              <a:rPr lang="en-US" sz="1600" i="1" dirty="0">
                <a:solidFill>
                  <a:srgbClr val="00B050"/>
                </a:solidFill>
              </a:rPr>
              <a:t>Oscar, T. P.  2009.  J. Food Prot. 72:304-314</a:t>
            </a:r>
          </a:p>
        </p:txBody>
      </p:sp>
      <p:pic>
        <p:nvPicPr>
          <p:cNvPr id="7" name="Picture 6">
            <a:extLst>
              <a:ext uri="{FF2B5EF4-FFF2-40B4-BE49-F238E27FC236}">
                <a16:creationId xmlns:a16="http://schemas.microsoft.com/office/drawing/2014/main" id="{E3B999A0-3527-4616-9177-96969CC5B03F}"/>
              </a:ext>
            </a:extLst>
          </p:cNvPr>
          <p:cNvPicPr>
            <a:picLocks noChangeAspect="1"/>
          </p:cNvPicPr>
          <p:nvPr/>
        </p:nvPicPr>
        <p:blipFill>
          <a:blip r:embed="rId9"/>
          <a:stretch>
            <a:fillRect/>
          </a:stretch>
        </p:blipFill>
        <p:spPr>
          <a:xfrm>
            <a:off x="1451579" y="277789"/>
            <a:ext cx="4250457" cy="1416819"/>
          </a:xfrm>
          <a:prstGeom prst="rect">
            <a:avLst/>
          </a:prstGeom>
        </p:spPr>
      </p:pic>
      <p:pic>
        <p:nvPicPr>
          <p:cNvPr id="9" name="Picture 8">
            <a:extLst>
              <a:ext uri="{FF2B5EF4-FFF2-40B4-BE49-F238E27FC236}">
                <a16:creationId xmlns:a16="http://schemas.microsoft.com/office/drawing/2014/main" id="{E8781694-3E6F-4098-9DA7-5CECBB9DBE24}"/>
              </a:ext>
            </a:extLst>
          </p:cNvPr>
          <p:cNvPicPr>
            <a:picLocks noChangeAspect="1"/>
          </p:cNvPicPr>
          <p:nvPr/>
        </p:nvPicPr>
        <p:blipFill>
          <a:blip r:embed="rId10"/>
          <a:stretch>
            <a:fillRect/>
          </a:stretch>
        </p:blipFill>
        <p:spPr>
          <a:xfrm>
            <a:off x="8570183" y="121777"/>
            <a:ext cx="2485167" cy="1612110"/>
          </a:xfrm>
          <a:prstGeom prst="rect">
            <a:avLst/>
          </a:prstGeom>
          <a:ln>
            <a:solidFill>
              <a:schemeClr val="tx1"/>
            </a:solidFill>
          </a:ln>
        </p:spPr>
      </p:pic>
    </p:spTree>
    <p:extLst>
      <p:ext uri="{BB962C8B-B14F-4D97-AF65-F5344CB8AC3E}">
        <p14:creationId xmlns:p14="http://schemas.microsoft.com/office/powerpoint/2010/main" val="329330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CCBAD6-8BCE-4001-AA28-05524E243CF5}"/>
              </a:ext>
            </a:extLst>
          </p:cNvPr>
          <p:cNvPicPr>
            <a:picLocks noChangeAspect="1"/>
          </p:cNvPicPr>
          <p:nvPr/>
        </p:nvPicPr>
        <p:blipFill>
          <a:blip r:embed="rId3"/>
          <a:stretch>
            <a:fillRect/>
          </a:stretch>
        </p:blipFill>
        <p:spPr>
          <a:xfrm>
            <a:off x="2589636" y="643467"/>
            <a:ext cx="9247927" cy="4873234"/>
          </a:xfrm>
          <a:prstGeom prst="rect">
            <a:avLst/>
          </a:prstGeom>
          <a:ln>
            <a:solidFill>
              <a:schemeClr val="tx1"/>
            </a:solidFill>
          </a:ln>
        </p:spPr>
      </p:pic>
      <p:grpSp>
        <p:nvGrpSpPr>
          <p:cNvPr id="9" name="Group 8">
            <a:extLst>
              <a:ext uri="{FF2B5EF4-FFF2-40B4-BE49-F238E27FC236}">
                <a16:creationId xmlns:a16="http://schemas.microsoft.com/office/drawing/2014/main" id="{8C94A927-CB8D-4D7C-A1D4-5F3E0934ACA2}"/>
              </a:ext>
            </a:extLst>
          </p:cNvPr>
          <p:cNvGrpSpPr/>
          <p:nvPr/>
        </p:nvGrpSpPr>
        <p:grpSpPr>
          <a:xfrm>
            <a:off x="354437" y="1315089"/>
            <a:ext cx="1764995" cy="2059707"/>
            <a:chOff x="354437" y="1315089"/>
            <a:chExt cx="1764995" cy="2059707"/>
          </a:xfrm>
        </p:grpSpPr>
        <p:sp>
          <p:nvSpPr>
            <p:cNvPr id="7" name="Isosceles Triangle 6">
              <a:extLst>
                <a:ext uri="{FF2B5EF4-FFF2-40B4-BE49-F238E27FC236}">
                  <a16:creationId xmlns:a16="http://schemas.microsoft.com/office/drawing/2014/main" id="{F6E7332B-8F89-4042-9303-C7D949CF7C65}"/>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pic>
          <p:nvPicPr>
            <p:cNvPr id="6" name="Picture 5">
              <a:extLst>
                <a:ext uri="{FF2B5EF4-FFF2-40B4-BE49-F238E27FC236}">
                  <a16:creationId xmlns:a16="http://schemas.microsoft.com/office/drawing/2014/main" id="{70FAB1EB-3B41-4B19-A100-5A6933A9A33B}"/>
                </a:ext>
              </a:extLst>
            </p:cNvPr>
            <p:cNvPicPr>
              <a:picLocks noChangeAspect="1"/>
            </p:cNvPicPr>
            <p:nvPr/>
          </p:nvPicPr>
          <p:blipFill>
            <a:blip r:embed="rId4"/>
            <a:stretch>
              <a:fillRect/>
            </a:stretch>
          </p:blipFill>
          <p:spPr>
            <a:xfrm>
              <a:off x="354437" y="1315089"/>
              <a:ext cx="1764995" cy="1764995"/>
            </a:xfrm>
            <a:prstGeom prst="rect">
              <a:avLst/>
            </a:prstGeom>
          </p:spPr>
        </p:pic>
      </p:grpSp>
      <p:sp>
        <p:nvSpPr>
          <p:cNvPr id="2" name="TextBox 1">
            <a:extLst>
              <a:ext uri="{FF2B5EF4-FFF2-40B4-BE49-F238E27FC236}">
                <a16:creationId xmlns:a16="http://schemas.microsoft.com/office/drawing/2014/main" id="{581A2CBE-13B6-4D0A-83CD-7833A7FB5945}"/>
              </a:ext>
            </a:extLst>
          </p:cNvPr>
          <p:cNvSpPr txBox="1"/>
          <p:nvPr/>
        </p:nvSpPr>
        <p:spPr>
          <a:xfrm>
            <a:off x="354437" y="3988340"/>
            <a:ext cx="1970474" cy="923330"/>
          </a:xfrm>
          <a:prstGeom prst="rect">
            <a:avLst/>
          </a:prstGeom>
          <a:noFill/>
        </p:spPr>
        <p:txBody>
          <a:bodyPr wrap="square" rtlCol="0">
            <a:spAutoFit/>
          </a:bodyPr>
          <a:lstStyle/>
          <a:p>
            <a:pPr algn="ctr"/>
            <a:r>
              <a:rPr lang="en-US" u="sng" dirty="0"/>
              <a:t>Color Code</a:t>
            </a:r>
          </a:p>
          <a:p>
            <a:pPr algn="ctr"/>
            <a:r>
              <a:rPr lang="en-US" dirty="0">
                <a:solidFill>
                  <a:srgbClr val="FF0000"/>
                </a:solidFill>
              </a:rPr>
              <a:t>Red = input</a:t>
            </a:r>
          </a:p>
          <a:p>
            <a:pPr algn="ctr"/>
            <a:r>
              <a:rPr lang="en-US" dirty="0">
                <a:solidFill>
                  <a:schemeClr val="accent3">
                    <a:lumMod val="75000"/>
                  </a:schemeClr>
                </a:solidFill>
              </a:rPr>
              <a:t>Purple = output</a:t>
            </a:r>
          </a:p>
        </p:txBody>
      </p:sp>
    </p:spTree>
    <p:extLst>
      <p:ext uri="{BB962C8B-B14F-4D97-AF65-F5344CB8AC3E}">
        <p14:creationId xmlns:p14="http://schemas.microsoft.com/office/powerpoint/2010/main" val="114355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E0A277-DBF5-43F9-B467-5B7C56C446E5}"/>
              </a:ext>
            </a:extLst>
          </p:cNvPr>
          <p:cNvPicPr>
            <a:picLocks noChangeAspect="1"/>
          </p:cNvPicPr>
          <p:nvPr/>
        </p:nvPicPr>
        <p:blipFill>
          <a:blip r:embed="rId3"/>
          <a:stretch>
            <a:fillRect/>
          </a:stretch>
        </p:blipFill>
        <p:spPr>
          <a:xfrm>
            <a:off x="1990422" y="428973"/>
            <a:ext cx="8211155" cy="5136454"/>
          </a:xfrm>
          <a:prstGeom prst="rect">
            <a:avLst/>
          </a:prstGeom>
          <a:ln>
            <a:solidFill>
              <a:schemeClr val="tx1"/>
            </a:solidFill>
          </a:ln>
        </p:spPr>
      </p:pic>
      <p:sp>
        <p:nvSpPr>
          <p:cNvPr id="6" name="TextBox 5">
            <a:extLst>
              <a:ext uri="{FF2B5EF4-FFF2-40B4-BE49-F238E27FC236}">
                <a16:creationId xmlns:a16="http://schemas.microsoft.com/office/drawing/2014/main" id="{80C0F577-D0D8-4FF1-BAA1-C9101642CD6A}"/>
              </a:ext>
            </a:extLst>
          </p:cNvPr>
          <p:cNvSpPr txBox="1"/>
          <p:nvPr/>
        </p:nvSpPr>
        <p:spPr>
          <a:xfrm>
            <a:off x="554469" y="3884812"/>
            <a:ext cx="515566" cy="338554"/>
          </a:xfrm>
          <a:prstGeom prst="rect">
            <a:avLst/>
          </a:prstGeom>
          <a:noFill/>
        </p:spPr>
        <p:txBody>
          <a:bodyPr wrap="square" rtlCol="0">
            <a:spAutoFit/>
          </a:bodyPr>
          <a:lstStyle/>
          <a:p>
            <a:r>
              <a:rPr lang="en-US" sz="1600" dirty="0"/>
              <a:t>Q4</a:t>
            </a:r>
            <a:endParaRPr lang="en-US" dirty="0"/>
          </a:p>
        </p:txBody>
      </p:sp>
      <p:cxnSp>
        <p:nvCxnSpPr>
          <p:cNvPr id="7" name="Straight Arrow Connector 6">
            <a:extLst>
              <a:ext uri="{FF2B5EF4-FFF2-40B4-BE49-F238E27FC236}">
                <a16:creationId xmlns:a16="http://schemas.microsoft.com/office/drawing/2014/main" id="{273FE564-9586-4EA1-821F-793344BCF46C}"/>
              </a:ext>
            </a:extLst>
          </p:cNvPr>
          <p:cNvCxnSpPr>
            <a:stCxn id="6" idx="3"/>
          </p:cNvCxnSpPr>
          <p:nvPr/>
        </p:nvCxnSpPr>
        <p:spPr>
          <a:xfrm>
            <a:off x="1070035" y="4054089"/>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AE942A-96C4-42C2-B4A5-3B83D9B1D19A}"/>
              </a:ext>
            </a:extLst>
          </p:cNvPr>
          <p:cNvSpPr txBox="1"/>
          <p:nvPr/>
        </p:nvSpPr>
        <p:spPr>
          <a:xfrm>
            <a:off x="551221" y="2928260"/>
            <a:ext cx="515566" cy="338554"/>
          </a:xfrm>
          <a:prstGeom prst="rect">
            <a:avLst/>
          </a:prstGeom>
          <a:noFill/>
        </p:spPr>
        <p:txBody>
          <a:bodyPr wrap="square" rtlCol="0">
            <a:spAutoFit/>
          </a:bodyPr>
          <a:lstStyle/>
          <a:p>
            <a:r>
              <a:rPr lang="en-US" sz="1600" dirty="0"/>
              <a:t>Q3</a:t>
            </a:r>
            <a:endParaRPr lang="en-US" dirty="0"/>
          </a:p>
        </p:txBody>
      </p:sp>
      <p:cxnSp>
        <p:nvCxnSpPr>
          <p:cNvPr id="11" name="Straight Arrow Connector 10">
            <a:extLst>
              <a:ext uri="{FF2B5EF4-FFF2-40B4-BE49-F238E27FC236}">
                <a16:creationId xmlns:a16="http://schemas.microsoft.com/office/drawing/2014/main" id="{35F5D07B-9295-4F74-989F-B27FE7067980}"/>
              </a:ext>
            </a:extLst>
          </p:cNvPr>
          <p:cNvCxnSpPr>
            <a:stCxn id="10" idx="3"/>
          </p:cNvCxnSpPr>
          <p:nvPr/>
        </p:nvCxnSpPr>
        <p:spPr>
          <a:xfrm>
            <a:off x="1066787" y="3097537"/>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95ACBB-4A75-4740-8766-5E460367A337}"/>
              </a:ext>
            </a:extLst>
          </p:cNvPr>
          <p:cNvSpPr txBox="1"/>
          <p:nvPr/>
        </p:nvSpPr>
        <p:spPr>
          <a:xfrm>
            <a:off x="11300328" y="5039160"/>
            <a:ext cx="515566" cy="338554"/>
          </a:xfrm>
          <a:prstGeom prst="rect">
            <a:avLst/>
          </a:prstGeom>
          <a:noFill/>
        </p:spPr>
        <p:txBody>
          <a:bodyPr wrap="square" rtlCol="0">
            <a:spAutoFit/>
          </a:bodyPr>
          <a:lstStyle/>
          <a:p>
            <a:r>
              <a:rPr lang="en-US" sz="1600" dirty="0"/>
              <a:t>Q6</a:t>
            </a:r>
            <a:endParaRPr lang="en-US" dirty="0"/>
          </a:p>
        </p:txBody>
      </p:sp>
      <p:cxnSp>
        <p:nvCxnSpPr>
          <p:cNvPr id="13" name="Straight Arrow Connector 12">
            <a:extLst>
              <a:ext uri="{FF2B5EF4-FFF2-40B4-BE49-F238E27FC236}">
                <a16:creationId xmlns:a16="http://schemas.microsoft.com/office/drawing/2014/main" id="{6985DA97-6461-4A0D-A71A-09263B75547F}"/>
              </a:ext>
            </a:extLst>
          </p:cNvPr>
          <p:cNvCxnSpPr>
            <a:cxnSpLocks/>
          </p:cNvCxnSpPr>
          <p:nvPr/>
        </p:nvCxnSpPr>
        <p:spPr>
          <a:xfrm>
            <a:off x="10376196" y="5218164"/>
            <a:ext cx="894945"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62F4F05-DB50-48EE-9ACE-6573C7FAF95E}"/>
              </a:ext>
            </a:extLst>
          </p:cNvPr>
          <p:cNvGrpSpPr/>
          <p:nvPr/>
        </p:nvGrpSpPr>
        <p:grpSpPr>
          <a:xfrm>
            <a:off x="71756" y="710301"/>
            <a:ext cx="1764995" cy="2059707"/>
            <a:chOff x="354437" y="1315089"/>
            <a:chExt cx="1764995" cy="2059707"/>
          </a:xfrm>
        </p:grpSpPr>
        <p:sp>
          <p:nvSpPr>
            <p:cNvPr id="15" name="Isosceles Triangle 14">
              <a:extLst>
                <a:ext uri="{FF2B5EF4-FFF2-40B4-BE49-F238E27FC236}">
                  <a16:creationId xmlns:a16="http://schemas.microsoft.com/office/drawing/2014/main" id="{F6BE9B37-D3DF-41D5-90B0-D766CD05AB7F}"/>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pic>
          <p:nvPicPr>
            <p:cNvPr id="16" name="Picture 15">
              <a:extLst>
                <a:ext uri="{FF2B5EF4-FFF2-40B4-BE49-F238E27FC236}">
                  <a16:creationId xmlns:a16="http://schemas.microsoft.com/office/drawing/2014/main" id="{12770624-AF45-4879-A765-A3F6545C332A}"/>
                </a:ext>
              </a:extLst>
            </p:cNvPr>
            <p:cNvPicPr>
              <a:picLocks noChangeAspect="1"/>
            </p:cNvPicPr>
            <p:nvPr/>
          </p:nvPicPr>
          <p:blipFill>
            <a:blip r:embed="rId4"/>
            <a:stretch>
              <a:fillRect/>
            </a:stretch>
          </p:blipFill>
          <p:spPr>
            <a:xfrm>
              <a:off x="354437" y="1315089"/>
              <a:ext cx="1764995" cy="1764995"/>
            </a:xfrm>
            <a:prstGeom prst="rect">
              <a:avLst/>
            </a:prstGeom>
          </p:spPr>
        </p:pic>
      </p:grpSp>
    </p:spTree>
    <p:extLst>
      <p:ext uri="{BB962C8B-B14F-4D97-AF65-F5344CB8AC3E}">
        <p14:creationId xmlns:p14="http://schemas.microsoft.com/office/powerpoint/2010/main" val="66830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7A86062-33DC-4EFC-BCB4-FDD99C365A55}"/>
              </a:ext>
            </a:extLst>
          </p:cNvPr>
          <p:cNvGrpSpPr/>
          <p:nvPr/>
        </p:nvGrpSpPr>
        <p:grpSpPr>
          <a:xfrm>
            <a:off x="459382" y="735463"/>
            <a:ext cx="1764995" cy="2059707"/>
            <a:chOff x="354437" y="1315089"/>
            <a:chExt cx="1764995" cy="2059707"/>
          </a:xfrm>
        </p:grpSpPr>
        <p:sp>
          <p:nvSpPr>
            <p:cNvPr id="5" name="Isosceles Triangle 4">
              <a:extLst>
                <a:ext uri="{FF2B5EF4-FFF2-40B4-BE49-F238E27FC236}">
                  <a16:creationId xmlns:a16="http://schemas.microsoft.com/office/drawing/2014/main" id="{A4654442-27BB-4369-9B92-CD830B73264E}"/>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pic>
          <p:nvPicPr>
            <p:cNvPr id="6" name="Picture 5">
              <a:extLst>
                <a:ext uri="{FF2B5EF4-FFF2-40B4-BE49-F238E27FC236}">
                  <a16:creationId xmlns:a16="http://schemas.microsoft.com/office/drawing/2014/main" id="{221B4557-8F9D-4D27-84E1-A89ADF1FB421}"/>
                </a:ext>
              </a:extLst>
            </p:cNvPr>
            <p:cNvPicPr>
              <a:picLocks noChangeAspect="1"/>
            </p:cNvPicPr>
            <p:nvPr/>
          </p:nvPicPr>
          <p:blipFill>
            <a:blip r:embed="rId3"/>
            <a:stretch>
              <a:fillRect/>
            </a:stretch>
          </p:blipFill>
          <p:spPr>
            <a:xfrm>
              <a:off x="354437" y="1315089"/>
              <a:ext cx="1764995" cy="1764995"/>
            </a:xfrm>
            <a:prstGeom prst="rect">
              <a:avLst/>
            </a:prstGeom>
          </p:spPr>
        </p:pic>
      </p:grpSp>
      <p:pic>
        <p:nvPicPr>
          <p:cNvPr id="7" name="Picture 6">
            <a:extLst>
              <a:ext uri="{FF2B5EF4-FFF2-40B4-BE49-F238E27FC236}">
                <a16:creationId xmlns:a16="http://schemas.microsoft.com/office/drawing/2014/main" id="{949983DA-0CB1-40FB-87B6-FFF91DD377A1}"/>
              </a:ext>
            </a:extLst>
          </p:cNvPr>
          <p:cNvPicPr>
            <a:picLocks noChangeAspect="1"/>
          </p:cNvPicPr>
          <p:nvPr/>
        </p:nvPicPr>
        <p:blipFill>
          <a:blip r:embed="rId4"/>
          <a:stretch>
            <a:fillRect/>
          </a:stretch>
        </p:blipFill>
        <p:spPr>
          <a:xfrm>
            <a:off x="2382897" y="541616"/>
            <a:ext cx="9349721" cy="4940190"/>
          </a:xfrm>
          <a:prstGeom prst="rect">
            <a:avLst/>
          </a:prstGeom>
          <a:ln>
            <a:solidFill>
              <a:schemeClr val="tx1"/>
            </a:solidFill>
          </a:ln>
        </p:spPr>
      </p:pic>
      <p:sp>
        <p:nvSpPr>
          <p:cNvPr id="8" name="TextBox 7">
            <a:extLst>
              <a:ext uri="{FF2B5EF4-FFF2-40B4-BE49-F238E27FC236}">
                <a16:creationId xmlns:a16="http://schemas.microsoft.com/office/drawing/2014/main" id="{44367F18-03E1-4C63-8D87-3F87C7DE5617}"/>
              </a:ext>
            </a:extLst>
          </p:cNvPr>
          <p:cNvSpPr txBox="1"/>
          <p:nvPr/>
        </p:nvSpPr>
        <p:spPr>
          <a:xfrm>
            <a:off x="354437" y="3988340"/>
            <a:ext cx="1970474" cy="923330"/>
          </a:xfrm>
          <a:prstGeom prst="rect">
            <a:avLst/>
          </a:prstGeom>
          <a:noFill/>
        </p:spPr>
        <p:txBody>
          <a:bodyPr wrap="square" rtlCol="0">
            <a:spAutoFit/>
          </a:bodyPr>
          <a:lstStyle/>
          <a:p>
            <a:pPr algn="ctr"/>
            <a:r>
              <a:rPr lang="en-US" u="sng" dirty="0"/>
              <a:t>Color Code</a:t>
            </a:r>
          </a:p>
          <a:p>
            <a:pPr algn="ctr"/>
            <a:r>
              <a:rPr lang="en-US" dirty="0">
                <a:solidFill>
                  <a:srgbClr val="FF0000"/>
                </a:solidFill>
              </a:rPr>
              <a:t>Red = input</a:t>
            </a:r>
          </a:p>
          <a:p>
            <a:pPr algn="ctr"/>
            <a:r>
              <a:rPr lang="en-US" dirty="0">
                <a:solidFill>
                  <a:schemeClr val="accent3">
                    <a:lumMod val="75000"/>
                  </a:schemeClr>
                </a:solidFill>
              </a:rPr>
              <a:t>Purple = output</a:t>
            </a:r>
          </a:p>
        </p:txBody>
      </p:sp>
    </p:spTree>
    <p:extLst>
      <p:ext uri="{BB962C8B-B14F-4D97-AF65-F5344CB8AC3E}">
        <p14:creationId xmlns:p14="http://schemas.microsoft.com/office/powerpoint/2010/main" val="775636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1148B-1E38-42BF-A29D-2CADC9B8947C}"/>
              </a:ext>
            </a:extLst>
          </p:cNvPr>
          <p:cNvPicPr>
            <a:picLocks noChangeAspect="1"/>
          </p:cNvPicPr>
          <p:nvPr/>
        </p:nvPicPr>
        <p:blipFill>
          <a:blip r:embed="rId3"/>
          <a:stretch>
            <a:fillRect/>
          </a:stretch>
        </p:blipFill>
        <p:spPr>
          <a:xfrm>
            <a:off x="1990422" y="287039"/>
            <a:ext cx="8211155" cy="5369522"/>
          </a:xfrm>
          <a:prstGeom prst="rect">
            <a:avLst/>
          </a:prstGeom>
          <a:ln>
            <a:solidFill>
              <a:schemeClr val="tx1"/>
            </a:solidFill>
          </a:ln>
        </p:spPr>
      </p:pic>
      <p:sp>
        <p:nvSpPr>
          <p:cNvPr id="4" name="TextBox 3">
            <a:extLst>
              <a:ext uri="{FF2B5EF4-FFF2-40B4-BE49-F238E27FC236}">
                <a16:creationId xmlns:a16="http://schemas.microsoft.com/office/drawing/2014/main" id="{685B1FBA-A92E-43D3-83E6-25FE1B518E88}"/>
              </a:ext>
            </a:extLst>
          </p:cNvPr>
          <p:cNvSpPr txBox="1"/>
          <p:nvPr/>
        </p:nvSpPr>
        <p:spPr>
          <a:xfrm>
            <a:off x="551221" y="3026580"/>
            <a:ext cx="515566" cy="338554"/>
          </a:xfrm>
          <a:prstGeom prst="rect">
            <a:avLst/>
          </a:prstGeom>
          <a:noFill/>
        </p:spPr>
        <p:txBody>
          <a:bodyPr wrap="square" rtlCol="0">
            <a:spAutoFit/>
          </a:bodyPr>
          <a:lstStyle/>
          <a:p>
            <a:r>
              <a:rPr lang="en-US" sz="1600" dirty="0"/>
              <a:t>Q3</a:t>
            </a:r>
            <a:endParaRPr lang="en-US" dirty="0"/>
          </a:p>
        </p:txBody>
      </p:sp>
      <p:cxnSp>
        <p:nvCxnSpPr>
          <p:cNvPr id="5" name="Straight Arrow Connector 4">
            <a:extLst>
              <a:ext uri="{FF2B5EF4-FFF2-40B4-BE49-F238E27FC236}">
                <a16:creationId xmlns:a16="http://schemas.microsoft.com/office/drawing/2014/main" id="{A3D38517-8E04-45BB-9CF8-D3326215BB5C}"/>
              </a:ext>
            </a:extLst>
          </p:cNvPr>
          <p:cNvCxnSpPr>
            <a:stCxn id="4" idx="3"/>
          </p:cNvCxnSpPr>
          <p:nvPr/>
        </p:nvCxnSpPr>
        <p:spPr>
          <a:xfrm>
            <a:off x="1066787" y="3195857"/>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353F7B-9754-4606-A4D3-AD555A554EB5}"/>
              </a:ext>
            </a:extLst>
          </p:cNvPr>
          <p:cNvSpPr txBox="1"/>
          <p:nvPr/>
        </p:nvSpPr>
        <p:spPr>
          <a:xfrm>
            <a:off x="551221" y="4865211"/>
            <a:ext cx="515566" cy="338554"/>
          </a:xfrm>
          <a:prstGeom prst="rect">
            <a:avLst/>
          </a:prstGeom>
          <a:noFill/>
        </p:spPr>
        <p:txBody>
          <a:bodyPr wrap="square" rtlCol="0">
            <a:spAutoFit/>
          </a:bodyPr>
          <a:lstStyle/>
          <a:p>
            <a:r>
              <a:rPr lang="en-US" sz="1600" dirty="0"/>
              <a:t>Q4</a:t>
            </a:r>
            <a:endParaRPr lang="en-US" dirty="0"/>
          </a:p>
        </p:txBody>
      </p:sp>
      <p:cxnSp>
        <p:nvCxnSpPr>
          <p:cNvPr id="7" name="Straight Arrow Connector 6">
            <a:extLst>
              <a:ext uri="{FF2B5EF4-FFF2-40B4-BE49-F238E27FC236}">
                <a16:creationId xmlns:a16="http://schemas.microsoft.com/office/drawing/2014/main" id="{117D21C3-9040-429A-9105-67F478CBB833}"/>
              </a:ext>
            </a:extLst>
          </p:cNvPr>
          <p:cNvCxnSpPr>
            <a:stCxn id="6" idx="3"/>
          </p:cNvCxnSpPr>
          <p:nvPr/>
        </p:nvCxnSpPr>
        <p:spPr>
          <a:xfrm>
            <a:off x="1066787" y="5034488"/>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43A5F6-D969-41C9-8540-6162C7D92D9A}"/>
              </a:ext>
            </a:extLst>
          </p:cNvPr>
          <p:cNvSpPr txBox="1"/>
          <p:nvPr/>
        </p:nvSpPr>
        <p:spPr>
          <a:xfrm>
            <a:off x="551221" y="5120855"/>
            <a:ext cx="515566" cy="338554"/>
          </a:xfrm>
          <a:prstGeom prst="rect">
            <a:avLst/>
          </a:prstGeom>
          <a:noFill/>
        </p:spPr>
        <p:txBody>
          <a:bodyPr wrap="square" rtlCol="0">
            <a:spAutoFit/>
          </a:bodyPr>
          <a:lstStyle/>
          <a:p>
            <a:r>
              <a:rPr lang="en-US" sz="1600" dirty="0"/>
              <a:t>Q5</a:t>
            </a:r>
            <a:endParaRPr lang="en-US" dirty="0"/>
          </a:p>
        </p:txBody>
      </p:sp>
      <p:cxnSp>
        <p:nvCxnSpPr>
          <p:cNvPr id="9" name="Straight Arrow Connector 8">
            <a:extLst>
              <a:ext uri="{FF2B5EF4-FFF2-40B4-BE49-F238E27FC236}">
                <a16:creationId xmlns:a16="http://schemas.microsoft.com/office/drawing/2014/main" id="{C2DAAD72-DA84-46F3-9FD9-8DD6042B404E}"/>
              </a:ext>
            </a:extLst>
          </p:cNvPr>
          <p:cNvCxnSpPr>
            <a:stCxn id="8" idx="3"/>
          </p:cNvCxnSpPr>
          <p:nvPr/>
        </p:nvCxnSpPr>
        <p:spPr>
          <a:xfrm>
            <a:off x="1066787" y="5290132"/>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822BF9-B0D9-4D5B-BE47-52CC5AF5987A}"/>
              </a:ext>
            </a:extLst>
          </p:cNvPr>
          <p:cNvSpPr txBox="1"/>
          <p:nvPr/>
        </p:nvSpPr>
        <p:spPr>
          <a:xfrm>
            <a:off x="11211840" y="5098152"/>
            <a:ext cx="515566" cy="338554"/>
          </a:xfrm>
          <a:prstGeom prst="rect">
            <a:avLst/>
          </a:prstGeom>
          <a:noFill/>
        </p:spPr>
        <p:txBody>
          <a:bodyPr wrap="square" rtlCol="0">
            <a:spAutoFit/>
          </a:bodyPr>
          <a:lstStyle/>
          <a:p>
            <a:r>
              <a:rPr lang="en-US" sz="1600" dirty="0"/>
              <a:t>Q7</a:t>
            </a:r>
            <a:endParaRPr lang="en-US" dirty="0"/>
          </a:p>
        </p:txBody>
      </p:sp>
      <p:cxnSp>
        <p:nvCxnSpPr>
          <p:cNvPr id="11" name="Straight Arrow Connector 10">
            <a:extLst>
              <a:ext uri="{FF2B5EF4-FFF2-40B4-BE49-F238E27FC236}">
                <a16:creationId xmlns:a16="http://schemas.microsoft.com/office/drawing/2014/main" id="{7005A03F-2BB6-485D-8787-0592EE1C4701}"/>
              </a:ext>
            </a:extLst>
          </p:cNvPr>
          <p:cNvCxnSpPr>
            <a:cxnSpLocks/>
          </p:cNvCxnSpPr>
          <p:nvPr/>
        </p:nvCxnSpPr>
        <p:spPr>
          <a:xfrm>
            <a:off x="10287708" y="5277156"/>
            <a:ext cx="894945"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EC8796D-7F33-4C09-8674-03FD144DD560}"/>
              </a:ext>
            </a:extLst>
          </p:cNvPr>
          <p:cNvGrpSpPr/>
          <p:nvPr/>
        </p:nvGrpSpPr>
        <p:grpSpPr>
          <a:xfrm>
            <a:off x="76135" y="832401"/>
            <a:ext cx="1764995" cy="2059707"/>
            <a:chOff x="354437" y="1315089"/>
            <a:chExt cx="1764995" cy="2059707"/>
          </a:xfrm>
        </p:grpSpPr>
        <p:sp>
          <p:nvSpPr>
            <p:cNvPr id="13" name="Isosceles Triangle 12">
              <a:extLst>
                <a:ext uri="{FF2B5EF4-FFF2-40B4-BE49-F238E27FC236}">
                  <a16:creationId xmlns:a16="http://schemas.microsoft.com/office/drawing/2014/main" id="{7627546E-086E-456D-A55D-A990FBDE0C10}"/>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pic>
          <p:nvPicPr>
            <p:cNvPr id="14" name="Picture 13">
              <a:extLst>
                <a:ext uri="{FF2B5EF4-FFF2-40B4-BE49-F238E27FC236}">
                  <a16:creationId xmlns:a16="http://schemas.microsoft.com/office/drawing/2014/main" id="{45C17D72-396B-45A6-9AC9-0FADD9273D31}"/>
                </a:ext>
              </a:extLst>
            </p:cNvPr>
            <p:cNvPicPr>
              <a:picLocks noChangeAspect="1"/>
            </p:cNvPicPr>
            <p:nvPr/>
          </p:nvPicPr>
          <p:blipFill>
            <a:blip r:embed="rId4"/>
            <a:stretch>
              <a:fillRect/>
            </a:stretch>
          </p:blipFill>
          <p:spPr>
            <a:xfrm>
              <a:off x="354437" y="1315089"/>
              <a:ext cx="1764995" cy="1764995"/>
            </a:xfrm>
            <a:prstGeom prst="rect">
              <a:avLst/>
            </a:prstGeom>
          </p:spPr>
        </p:pic>
      </p:grpSp>
      <p:sp>
        <p:nvSpPr>
          <p:cNvPr id="15" name="TextBox 14">
            <a:extLst>
              <a:ext uri="{FF2B5EF4-FFF2-40B4-BE49-F238E27FC236}">
                <a16:creationId xmlns:a16="http://schemas.microsoft.com/office/drawing/2014/main" id="{F2279BF3-4222-477A-8BE7-6BB9C639A7B8}"/>
              </a:ext>
            </a:extLst>
          </p:cNvPr>
          <p:cNvSpPr txBox="1"/>
          <p:nvPr/>
        </p:nvSpPr>
        <p:spPr>
          <a:xfrm>
            <a:off x="430619" y="444764"/>
            <a:ext cx="515566" cy="338554"/>
          </a:xfrm>
          <a:prstGeom prst="rect">
            <a:avLst/>
          </a:prstGeom>
          <a:noFill/>
        </p:spPr>
        <p:txBody>
          <a:bodyPr wrap="square" rtlCol="0">
            <a:spAutoFit/>
          </a:bodyPr>
          <a:lstStyle/>
          <a:p>
            <a:r>
              <a:rPr lang="en-US" sz="1600" dirty="0"/>
              <a:t>Q0</a:t>
            </a:r>
            <a:endParaRPr lang="en-US" dirty="0"/>
          </a:p>
        </p:txBody>
      </p:sp>
      <p:cxnSp>
        <p:nvCxnSpPr>
          <p:cNvPr id="16" name="Straight Arrow Connector 15">
            <a:extLst>
              <a:ext uri="{FF2B5EF4-FFF2-40B4-BE49-F238E27FC236}">
                <a16:creationId xmlns:a16="http://schemas.microsoft.com/office/drawing/2014/main" id="{8964D129-D460-4516-BF08-300BBEB00603}"/>
              </a:ext>
            </a:extLst>
          </p:cNvPr>
          <p:cNvCxnSpPr>
            <a:stCxn id="15" idx="3"/>
          </p:cNvCxnSpPr>
          <p:nvPr/>
        </p:nvCxnSpPr>
        <p:spPr>
          <a:xfrm>
            <a:off x="946185" y="614041"/>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7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23D2B6-1A95-485A-9808-564DEF2138F8}"/>
              </a:ext>
            </a:extLst>
          </p:cNvPr>
          <p:cNvGrpSpPr/>
          <p:nvPr/>
        </p:nvGrpSpPr>
        <p:grpSpPr>
          <a:xfrm>
            <a:off x="459382" y="570093"/>
            <a:ext cx="1764995" cy="2059707"/>
            <a:chOff x="354437" y="1315089"/>
            <a:chExt cx="1764995" cy="2059707"/>
          </a:xfrm>
        </p:grpSpPr>
        <p:sp>
          <p:nvSpPr>
            <p:cNvPr id="5" name="Isosceles Triangle 4">
              <a:extLst>
                <a:ext uri="{FF2B5EF4-FFF2-40B4-BE49-F238E27FC236}">
                  <a16:creationId xmlns:a16="http://schemas.microsoft.com/office/drawing/2014/main" id="{D8FBA2DC-B37E-4969-BBC8-95DB1D971570}"/>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pic>
          <p:nvPicPr>
            <p:cNvPr id="6" name="Picture 5">
              <a:extLst>
                <a:ext uri="{FF2B5EF4-FFF2-40B4-BE49-F238E27FC236}">
                  <a16:creationId xmlns:a16="http://schemas.microsoft.com/office/drawing/2014/main" id="{9BDF7D92-1738-470F-850B-DC89934B9FE1}"/>
                </a:ext>
              </a:extLst>
            </p:cNvPr>
            <p:cNvPicPr>
              <a:picLocks noChangeAspect="1"/>
            </p:cNvPicPr>
            <p:nvPr/>
          </p:nvPicPr>
          <p:blipFill>
            <a:blip r:embed="rId3"/>
            <a:stretch>
              <a:fillRect/>
            </a:stretch>
          </p:blipFill>
          <p:spPr>
            <a:xfrm>
              <a:off x="354437" y="1315089"/>
              <a:ext cx="1764995" cy="1764995"/>
            </a:xfrm>
            <a:prstGeom prst="rect">
              <a:avLst/>
            </a:prstGeom>
          </p:spPr>
        </p:pic>
      </p:grpSp>
      <p:pic>
        <p:nvPicPr>
          <p:cNvPr id="7" name="Picture 6">
            <a:extLst>
              <a:ext uri="{FF2B5EF4-FFF2-40B4-BE49-F238E27FC236}">
                <a16:creationId xmlns:a16="http://schemas.microsoft.com/office/drawing/2014/main" id="{AFCD04BF-CA5A-48E6-B8E2-ECE1808F2396}"/>
              </a:ext>
            </a:extLst>
          </p:cNvPr>
          <p:cNvPicPr>
            <a:picLocks noChangeAspect="1"/>
          </p:cNvPicPr>
          <p:nvPr/>
        </p:nvPicPr>
        <p:blipFill>
          <a:blip r:embed="rId4"/>
          <a:stretch>
            <a:fillRect/>
          </a:stretch>
        </p:blipFill>
        <p:spPr>
          <a:xfrm>
            <a:off x="2747892" y="535021"/>
            <a:ext cx="8877014" cy="4646469"/>
          </a:xfrm>
          <a:prstGeom prst="rect">
            <a:avLst/>
          </a:prstGeom>
          <a:ln>
            <a:solidFill>
              <a:schemeClr val="tx1"/>
            </a:solidFill>
          </a:ln>
        </p:spPr>
      </p:pic>
      <p:pic>
        <p:nvPicPr>
          <p:cNvPr id="8" name="Picture 7">
            <a:extLst>
              <a:ext uri="{FF2B5EF4-FFF2-40B4-BE49-F238E27FC236}">
                <a16:creationId xmlns:a16="http://schemas.microsoft.com/office/drawing/2014/main" id="{EB38E162-E957-4866-934B-47DFA59F8DE7}"/>
              </a:ext>
            </a:extLst>
          </p:cNvPr>
          <p:cNvPicPr>
            <a:picLocks noChangeAspect="1"/>
          </p:cNvPicPr>
          <p:nvPr/>
        </p:nvPicPr>
        <p:blipFill>
          <a:blip r:embed="rId5"/>
          <a:stretch>
            <a:fillRect/>
          </a:stretch>
        </p:blipFill>
        <p:spPr>
          <a:xfrm>
            <a:off x="99295" y="3569380"/>
            <a:ext cx="2485167" cy="1612110"/>
          </a:xfrm>
          <a:prstGeom prst="rect">
            <a:avLst/>
          </a:prstGeom>
          <a:ln>
            <a:solidFill>
              <a:schemeClr val="tx1"/>
            </a:solidFill>
          </a:ln>
        </p:spPr>
      </p:pic>
    </p:spTree>
    <p:extLst>
      <p:ext uri="{BB962C8B-B14F-4D97-AF65-F5344CB8AC3E}">
        <p14:creationId xmlns:p14="http://schemas.microsoft.com/office/powerpoint/2010/main" val="3728049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D4441-EF18-4F52-9FB3-0FD88DD46416}"/>
              </a:ext>
            </a:extLst>
          </p:cNvPr>
          <p:cNvPicPr>
            <a:picLocks noChangeAspect="1"/>
          </p:cNvPicPr>
          <p:nvPr/>
        </p:nvPicPr>
        <p:blipFill>
          <a:blip r:embed="rId3"/>
          <a:stretch>
            <a:fillRect/>
          </a:stretch>
        </p:blipFill>
        <p:spPr>
          <a:xfrm>
            <a:off x="1959048" y="208605"/>
            <a:ext cx="8273904" cy="5602590"/>
          </a:xfrm>
          <a:prstGeom prst="rect">
            <a:avLst/>
          </a:prstGeom>
          <a:ln>
            <a:solidFill>
              <a:schemeClr val="tx1"/>
            </a:solidFill>
          </a:ln>
        </p:spPr>
      </p:pic>
      <p:sp>
        <p:nvSpPr>
          <p:cNvPr id="3" name="TextBox 2">
            <a:extLst>
              <a:ext uri="{FF2B5EF4-FFF2-40B4-BE49-F238E27FC236}">
                <a16:creationId xmlns:a16="http://schemas.microsoft.com/office/drawing/2014/main" id="{6A404772-9D16-42ED-A722-2AD36E02AA10}"/>
              </a:ext>
            </a:extLst>
          </p:cNvPr>
          <p:cNvSpPr txBox="1"/>
          <p:nvPr/>
        </p:nvSpPr>
        <p:spPr>
          <a:xfrm>
            <a:off x="492229" y="4786555"/>
            <a:ext cx="515566" cy="338554"/>
          </a:xfrm>
          <a:prstGeom prst="rect">
            <a:avLst/>
          </a:prstGeom>
          <a:noFill/>
        </p:spPr>
        <p:txBody>
          <a:bodyPr wrap="square" rtlCol="0">
            <a:spAutoFit/>
          </a:bodyPr>
          <a:lstStyle/>
          <a:p>
            <a:r>
              <a:rPr lang="en-US" sz="1600" dirty="0"/>
              <a:t>Q4</a:t>
            </a:r>
            <a:endParaRPr lang="en-US" dirty="0"/>
          </a:p>
        </p:txBody>
      </p:sp>
      <p:cxnSp>
        <p:nvCxnSpPr>
          <p:cNvPr id="4" name="Straight Arrow Connector 3">
            <a:extLst>
              <a:ext uri="{FF2B5EF4-FFF2-40B4-BE49-F238E27FC236}">
                <a16:creationId xmlns:a16="http://schemas.microsoft.com/office/drawing/2014/main" id="{EBFB7763-23B6-48C5-B5E6-C0EC7E9D364F}"/>
              </a:ext>
            </a:extLst>
          </p:cNvPr>
          <p:cNvCxnSpPr>
            <a:stCxn id="3" idx="3"/>
          </p:cNvCxnSpPr>
          <p:nvPr/>
        </p:nvCxnSpPr>
        <p:spPr>
          <a:xfrm>
            <a:off x="1007795" y="4955832"/>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78638AC-DAED-45F6-B8AA-DDFCEFAA22F7}"/>
              </a:ext>
            </a:extLst>
          </p:cNvPr>
          <p:cNvSpPr txBox="1"/>
          <p:nvPr/>
        </p:nvSpPr>
        <p:spPr>
          <a:xfrm>
            <a:off x="492229" y="5042199"/>
            <a:ext cx="515566" cy="338554"/>
          </a:xfrm>
          <a:prstGeom prst="rect">
            <a:avLst/>
          </a:prstGeom>
          <a:noFill/>
        </p:spPr>
        <p:txBody>
          <a:bodyPr wrap="square" rtlCol="0">
            <a:spAutoFit/>
          </a:bodyPr>
          <a:lstStyle/>
          <a:p>
            <a:r>
              <a:rPr lang="en-US" sz="1600" dirty="0"/>
              <a:t>Q5</a:t>
            </a:r>
            <a:endParaRPr lang="en-US" dirty="0"/>
          </a:p>
        </p:txBody>
      </p:sp>
      <p:cxnSp>
        <p:nvCxnSpPr>
          <p:cNvPr id="6" name="Straight Arrow Connector 5">
            <a:extLst>
              <a:ext uri="{FF2B5EF4-FFF2-40B4-BE49-F238E27FC236}">
                <a16:creationId xmlns:a16="http://schemas.microsoft.com/office/drawing/2014/main" id="{F41D6A78-8120-46B4-BB77-D62101C5F9C1}"/>
              </a:ext>
            </a:extLst>
          </p:cNvPr>
          <p:cNvCxnSpPr>
            <a:stCxn id="5" idx="3"/>
          </p:cNvCxnSpPr>
          <p:nvPr/>
        </p:nvCxnSpPr>
        <p:spPr>
          <a:xfrm>
            <a:off x="1007795" y="5211476"/>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9B6AB6-BF6F-4D19-A17F-A0457762866D}"/>
              </a:ext>
            </a:extLst>
          </p:cNvPr>
          <p:cNvSpPr txBox="1"/>
          <p:nvPr/>
        </p:nvSpPr>
        <p:spPr>
          <a:xfrm>
            <a:off x="11152848" y="5019496"/>
            <a:ext cx="515566" cy="338554"/>
          </a:xfrm>
          <a:prstGeom prst="rect">
            <a:avLst/>
          </a:prstGeom>
          <a:noFill/>
        </p:spPr>
        <p:txBody>
          <a:bodyPr wrap="square" rtlCol="0">
            <a:spAutoFit/>
          </a:bodyPr>
          <a:lstStyle/>
          <a:p>
            <a:r>
              <a:rPr lang="en-US" sz="1600" dirty="0"/>
              <a:t>Q7</a:t>
            </a:r>
            <a:endParaRPr lang="en-US" dirty="0"/>
          </a:p>
        </p:txBody>
      </p:sp>
      <p:cxnSp>
        <p:nvCxnSpPr>
          <p:cNvPr id="9" name="Straight Arrow Connector 8">
            <a:extLst>
              <a:ext uri="{FF2B5EF4-FFF2-40B4-BE49-F238E27FC236}">
                <a16:creationId xmlns:a16="http://schemas.microsoft.com/office/drawing/2014/main" id="{88BD2A9B-B6AA-463C-A1D5-66A5B3C94714}"/>
              </a:ext>
            </a:extLst>
          </p:cNvPr>
          <p:cNvCxnSpPr>
            <a:cxnSpLocks/>
          </p:cNvCxnSpPr>
          <p:nvPr/>
        </p:nvCxnSpPr>
        <p:spPr>
          <a:xfrm>
            <a:off x="10228716" y="5198500"/>
            <a:ext cx="894945"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1D02016-C216-4E47-8951-02770281AEC3}"/>
              </a:ext>
            </a:extLst>
          </p:cNvPr>
          <p:cNvGrpSpPr/>
          <p:nvPr/>
        </p:nvGrpSpPr>
        <p:grpSpPr>
          <a:xfrm>
            <a:off x="125297" y="1427659"/>
            <a:ext cx="1764995" cy="2059707"/>
            <a:chOff x="354437" y="1315089"/>
            <a:chExt cx="1764995" cy="2059707"/>
          </a:xfrm>
        </p:grpSpPr>
        <p:sp>
          <p:nvSpPr>
            <p:cNvPr id="11" name="Isosceles Triangle 10">
              <a:extLst>
                <a:ext uri="{FF2B5EF4-FFF2-40B4-BE49-F238E27FC236}">
                  <a16:creationId xmlns:a16="http://schemas.microsoft.com/office/drawing/2014/main" id="{18F46BB4-396C-4D71-87BE-C388E8CD2ECD}"/>
                </a:ext>
              </a:extLst>
            </p:cNvPr>
            <p:cNvSpPr/>
            <p:nvPr/>
          </p:nvSpPr>
          <p:spPr>
            <a:xfrm>
              <a:off x="823979" y="2556389"/>
              <a:ext cx="825910" cy="818407"/>
            </a:xfrm>
            <a:prstGeom prst="triangle">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6</a:t>
              </a:r>
            </a:p>
          </p:txBody>
        </p:sp>
        <p:pic>
          <p:nvPicPr>
            <p:cNvPr id="12" name="Picture 11">
              <a:extLst>
                <a:ext uri="{FF2B5EF4-FFF2-40B4-BE49-F238E27FC236}">
                  <a16:creationId xmlns:a16="http://schemas.microsoft.com/office/drawing/2014/main" id="{09D0AED9-3545-45F6-A4B4-33F74AD4BE4E}"/>
                </a:ext>
              </a:extLst>
            </p:cNvPr>
            <p:cNvPicPr>
              <a:picLocks noChangeAspect="1"/>
            </p:cNvPicPr>
            <p:nvPr/>
          </p:nvPicPr>
          <p:blipFill>
            <a:blip r:embed="rId4"/>
            <a:stretch>
              <a:fillRect/>
            </a:stretch>
          </p:blipFill>
          <p:spPr>
            <a:xfrm>
              <a:off x="354437" y="1315089"/>
              <a:ext cx="1764995" cy="1764995"/>
            </a:xfrm>
            <a:prstGeom prst="rect">
              <a:avLst/>
            </a:prstGeom>
          </p:spPr>
        </p:pic>
      </p:grpSp>
      <p:sp>
        <p:nvSpPr>
          <p:cNvPr id="13" name="TextBox 12">
            <a:extLst>
              <a:ext uri="{FF2B5EF4-FFF2-40B4-BE49-F238E27FC236}">
                <a16:creationId xmlns:a16="http://schemas.microsoft.com/office/drawing/2014/main" id="{8F368E8B-E4AB-47A3-8306-83021FD94746}"/>
              </a:ext>
            </a:extLst>
          </p:cNvPr>
          <p:cNvSpPr txBox="1"/>
          <p:nvPr/>
        </p:nvSpPr>
        <p:spPr>
          <a:xfrm>
            <a:off x="430619" y="366940"/>
            <a:ext cx="515566" cy="338554"/>
          </a:xfrm>
          <a:prstGeom prst="rect">
            <a:avLst/>
          </a:prstGeom>
          <a:noFill/>
        </p:spPr>
        <p:txBody>
          <a:bodyPr wrap="square" rtlCol="0">
            <a:spAutoFit/>
          </a:bodyPr>
          <a:lstStyle/>
          <a:p>
            <a:r>
              <a:rPr lang="en-US" sz="1600" dirty="0"/>
              <a:t>Q0</a:t>
            </a:r>
            <a:endParaRPr lang="en-US" dirty="0"/>
          </a:p>
        </p:txBody>
      </p:sp>
      <p:cxnSp>
        <p:nvCxnSpPr>
          <p:cNvPr id="14" name="Straight Arrow Connector 13">
            <a:extLst>
              <a:ext uri="{FF2B5EF4-FFF2-40B4-BE49-F238E27FC236}">
                <a16:creationId xmlns:a16="http://schemas.microsoft.com/office/drawing/2014/main" id="{D92A202D-FC72-4911-A18F-5A48E5FB49E0}"/>
              </a:ext>
            </a:extLst>
          </p:cNvPr>
          <p:cNvCxnSpPr>
            <a:stCxn id="13" idx="3"/>
          </p:cNvCxnSpPr>
          <p:nvPr/>
        </p:nvCxnSpPr>
        <p:spPr>
          <a:xfrm>
            <a:off x="946185" y="536217"/>
            <a:ext cx="894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9887-9CBA-4515-A1BB-B3A716F18039}"/>
              </a:ext>
            </a:extLst>
          </p:cNvPr>
          <p:cNvSpPr>
            <a:spLocks noGrp="1"/>
          </p:cNvSpPr>
          <p:nvPr>
            <p:ph type="title"/>
          </p:nvPr>
        </p:nvSpPr>
        <p:spPr>
          <a:xfrm>
            <a:off x="1447192" y="804163"/>
            <a:ext cx="7794086" cy="1056319"/>
          </a:xfrm>
        </p:spPr>
        <p:txBody>
          <a:bodyPr/>
          <a:lstStyle/>
          <a:p>
            <a:r>
              <a:rPr lang="en-US" dirty="0"/>
              <a:t>Comparison with validation results from original study</a:t>
            </a:r>
          </a:p>
        </p:txBody>
      </p:sp>
      <p:sp>
        <p:nvSpPr>
          <p:cNvPr id="3" name="Text Placeholder 2">
            <a:extLst>
              <a:ext uri="{FF2B5EF4-FFF2-40B4-BE49-F238E27FC236}">
                <a16:creationId xmlns:a16="http://schemas.microsoft.com/office/drawing/2014/main" id="{A58C565D-8D59-4E9A-A314-03698936044A}"/>
              </a:ext>
            </a:extLst>
          </p:cNvPr>
          <p:cNvSpPr>
            <a:spLocks noGrp="1"/>
          </p:cNvSpPr>
          <p:nvPr>
            <p:ph type="body" idx="1"/>
          </p:nvPr>
        </p:nvSpPr>
        <p:spPr/>
        <p:txBody>
          <a:bodyPr/>
          <a:lstStyle/>
          <a:p>
            <a:r>
              <a:rPr lang="en-US" dirty="0"/>
              <a:t>Old </a:t>
            </a:r>
            <a:r>
              <a:rPr lang="en-US" dirty="0" err="1"/>
              <a:t>apz</a:t>
            </a:r>
            <a:r>
              <a:rPr lang="en-US" dirty="0"/>
              <a:t> criteria</a:t>
            </a:r>
          </a:p>
        </p:txBody>
      </p:sp>
      <p:sp>
        <p:nvSpPr>
          <p:cNvPr id="4" name="Content Placeholder 3">
            <a:extLst>
              <a:ext uri="{FF2B5EF4-FFF2-40B4-BE49-F238E27FC236}">
                <a16:creationId xmlns:a16="http://schemas.microsoft.com/office/drawing/2014/main" id="{6298BFE8-F8BF-4162-84AB-E2BAF28EBE01}"/>
              </a:ext>
            </a:extLst>
          </p:cNvPr>
          <p:cNvSpPr>
            <a:spLocks noGrp="1"/>
          </p:cNvSpPr>
          <p:nvPr>
            <p:ph sz="half" idx="2"/>
          </p:nvPr>
        </p:nvSpPr>
        <p:spPr/>
        <p:txBody>
          <a:bodyPr/>
          <a:lstStyle/>
          <a:p>
            <a:r>
              <a:rPr lang="en-US" dirty="0"/>
              <a:t>Dependent (global </a:t>
            </a:r>
            <a:r>
              <a:rPr lang="en-US" dirty="0" err="1"/>
              <a:t>pAPZ</a:t>
            </a:r>
            <a:r>
              <a:rPr lang="en-US" dirty="0"/>
              <a:t> = 0.83)</a:t>
            </a:r>
          </a:p>
          <a:p>
            <a:r>
              <a:rPr lang="en-US" dirty="0"/>
              <a:t>Interpolation (global </a:t>
            </a:r>
            <a:r>
              <a:rPr lang="en-US" dirty="0" err="1"/>
              <a:t>pAPZ</a:t>
            </a:r>
            <a:r>
              <a:rPr lang="en-US" dirty="0"/>
              <a:t> = 0.84)</a:t>
            </a:r>
          </a:p>
          <a:p>
            <a:r>
              <a:rPr lang="en-US" dirty="0"/>
              <a:t>Extrapolation (global </a:t>
            </a:r>
            <a:r>
              <a:rPr lang="en-US" dirty="0" err="1"/>
              <a:t>pAPZ</a:t>
            </a:r>
            <a:r>
              <a:rPr lang="en-US" dirty="0"/>
              <a:t> = 0.82)</a:t>
            </a:r>
          </a:p>
          <a:p>
            <a:r>
              <a:rPr lang="en-US" dirty="0"/>
              <a:t>Validated</a:t>
            </a:r>
          </a:p>
        </p:txBody>
      </p:sp>
      <p:sp>
        <p:nvSpPr>
          <p:cNvPr id="5" name="Text Placeholder 4">
            <a:extLst>
              <a:ext uri="{FF2B5EF4-FFF2-40B4-BE49-F238E27FC236}">
                <a16:creationId xmlns:a16="http://schemas.microsoft.com/office/drawing/2014/main" id="{47B32738-4736-4150-997D-BB4A3F1F6157}"/>
              </a:ext>
            </a:extLst>
          </p:cNvPr>
          <p:cNvSpPr>
            <a:spLocks noGrp="1"/>
          </p:cNvSpPr>
          <p:nvPr>
            <p:ph type="body" sz="quarter" idx="3"/>
          </p:nvPr>
        </p:nvSpPr>
        <p:spPr/>
        <p:txBody>
          <a:bodyPr/>
          <a:lstStyle/>
          <a:p>
            <a:r>
              <a:rPr lang="en-US" dirty="0"/>
              <a:t>New </a:t>
            </a:r>
            <a:r>
              <a:rPr lang="en-US" dirty="0" err="1"/>
              <a:t>apz</a:t>
            </a:r>
            <a:r>
              <a:rPr lang="en-US" dirty="0"/>
              <a:t> criteria</a:t>
            </a:r>
          </a:p>
        </p:txBody>
      </p:sp>
      <p:sp>
        <p:nvSpPr>
          <p:cNvPr id="6" name="Content Placeholder 5">
            <a:extLst>
              <a:ext uri="{FF2B5EF4-FFF2-40B4-BE49-F238E27FC236}">
                <a16:creationId xmlns:a16="http://schemas.microsoft.com/office/drawing/2014/main" id="{89098C23-A315-43EB-9BA0-02DE43DEFAD3}"/>
              </a:ext>
            </a:extLst>
          </p:cNvPr>
          <p:cNvSpPr>
            <a:spLocks noGrp="1"/>
          </p:cNvSpPr>
          <p:nvPr>
            <p:ph sz="quarter" idx="4"/>
          </p:nvPr>
        </p:nvSpPr>
        <p:spPr/>
        <p:txBody>
          <a:bodyPr/>
          <a:lstStyle/>
          <a:p>
            <a:r>
              <a:rPr lang="en-US" dirty="0"/>
              <a:t>Dependent (global </a:t>
            </a:r>
            <a:r>
              <a:rPr lang="en-US" dirty="0" err="1"/>
              <a:t>pAPZ</a:t>
            </a:r>
            <a:r>
              <a:rPr lang="en-US" dirty="0"/>
              <a:t> = 0.82)</a:t>
            </a:r>
          </a:p>
          <a:p>
            <a:r>
              <a:rPr lang="en-US" dirty="0"/>
              <a:t>Interpolation (global </a:t>
            </a:r>
            <a:r>
              <a:rPr lang="en-US" dirty="0" err="1"/>
              <a:t>pAPZ</a:t>
            </a:r>
            <a:r>
              <a:rPr lang="en-US" dirty="0"/>
              <a:t> = 0.83)</a:t>
            </a:r>
          </a:p>
          <a:p>
            <a:r>
              <a:rPr lang="en-US" dirty="0"/>
              <a:t>Extrapolation (global </a:t>
            </a:r>
            <a:r>
              <a:rPr lang="en-US" dirty="0" err="1"/>
              <a:t>pAPZ</a:t>
            </a:r>
            <a:r>
              <a:rPr lang="en-US" dirty="0"/>
              <a:t> = 0.79)</a:t>
            </a:r>
          </a:p>
          <a:p>
            <a:r>
              <a:rPr lang="en-US" dirty="0"/>
              <a:t>Not validated</a:t>
            </a:r>
          </a:p>
        </p:txBody>
      </p:sp>
      <p:pic>
        <p:nvPicPr>
          <p:cNvPr id="8" name="Picture 7">
            <a:extLst>
              <a:ext uri="{FF2B5EF4-FFF2-40B4-BE49-F238E27FC236}">
                <a16:creationId xmlns:a16="http://schemas.microsoft.com/office/drawing/2014/main" id="{C7CBE2E9-D60E-42C8-BEFE-DEA233B6E0D9}"/>
              </a:ext>
            </a:extLst>
          </p:cNvPr>
          <p:cNvPicPr>
            <a:picLocks noChangeAspect="1"/>
          </p:cNvPicPr>
          <p:nvPr/>
        </p:nvPicPr>
        <p:blipFill>
          <a:blip r:embed="rId3"/>
          <a:stretch>
            <a:fillRect/>
          </a:stretch>
        </p:blipFill>
        <p:spPr>
          <a:xfrm>
            <a:off x="3156236" y="4483381"/>
            <a:ext cx="984504" cy="1202436"/>
          </a:xfrm>
          <a:prstGeom prst="rect">
            <a:avLst/>
          </a:prstGeom>
          <a:ln>
            <a:solidFill>
              <a:schemeClr val="tx1"/>
            </a:solidFill>
          </a:ln>
        </p:spPr>
      </p:pic>
      <p:pic>
        <p:nvPicPr>
          <p:cNvPr id="10" name="Picture 9">
            <a:extLst>
              <a:ext uri="{FF2B5EF4-FFF2-40B4-BE49-F238E27FC236}">
                <a16:creationId xmlns:a16="http://schemas.microsoft.com/office/drawing/2014/main" id="{79E5E67B-47C1-4DE7-AF7C-2032C37B67DF}"/>
              </a:ext>
            </a:extLst>
          </p:cNvPr>
          <p:cNvPicPr>
            <a:picLocks noChangeAspect="1"/>
          </p:cNvPicPr>
          <p:nvPr/>
        </p:nvPicPr>
        <p:blipFill>
          <a:blip r:embed="rId4"/>
          <a:stretch>
            <a:fillRect/>
          </a:stretch>
        </p:blipFill>
        <p:spPr>
          <a:xfrm>
            <a:off x="8544600" y="4483381"/>
            <a:ext cx="984504" cy="1202436"/>
          </a:xfrm>
          <a:prstGeom prst="rect">
            <a:avLst/>
          </a:prstGeom>
          <a:solidFill>
            <a:schemeClr val="bg1"/>
          </a:solidFill>
          <a:ln>
            <a:solidFill>
              <a:schemeClr val="tx1"/>
            </a:solidFill>
          </a:ln>
        </p:spPr>
      </p:pic>
      <p:pic>
        <p:nvPicPr>
          <p:cNvPr id="7" name="Picture 6">
            <a:extLst>
              <a:ext uri="{FF2B5EF4-FFF2-40B4-BE49-F238E27FC236}">
                <a16:creationId xmlns:a16="http://schemas.microsoft.com/office/drawing/2014/main" id="{3B1C39CC-577C-4245-87BA-6B6A06FE0D93}"/>
              </a:ext>
            </a:extLst>
          </p:cNvPr>
          <p:cNvPicPr>
            <a:picLocks noChangeAspect="1"/>
          </p:cNvPicPr>
          <p:nvPr/>
        </p:nvPicPr>
        <p:blipFill>
          <a:blip r:embed="rId5"/>
          <a:stretch>
            <a:fillRect/>
          </a:stretch>
        </p:blipFill>
        <p:spPr>
          <a:xfrm>
            <a:off x="8999656" y="306496"/>
            <a:ext cx="2057858" cy="1372715"/>
          </a:xfrm>
          <a:prstGeom prst="rect">
            <a:avLst/>
          </a:prstGeom>
          <a:ln>
            <a:solidFill>
              <a:schemeClr val="tx1"/>
            </a:solidFill>
          </a:ln>
        </p:spPr>
      </p:pic>
    </p:spTree>
    <p:extLst>
      <p:ext uri="{BB962C8B-B14F-4D97-AF65-F5344CB8AC3E}">
        <p14:creationId xmlns:p14="http://schemas.microsoft.com/office/powerpoint/2010/main" val="269031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4B9DDD98-F26F-4BCF-84C8-6DE3258B79C5}"/>
              </a:ext>
            </a:extLst>
          </p:cNvPr>
          <p:cNvGraphicFramePr>
            <a:graphicFrameLocks noGrp="1"/>
          </p:cNvGraphicFramePr>
          <p:nvPr>
            <p:ph idx="1"/>
            <p:extLst>
              <p:ext uri="{D42A27DB-BD31-4B8C-83A1-F6EECF244321}">
                <p14:modId xmlns:p14="http://schemas.microsoft.com/office/powerpoint/2010/main" val="2111747109"/>
              </p:ext>
            </p:extLst>
          </p:nvPr>
        </p:nvGraphicFramePr>
        <p:xfrm>
          <a:off x="1451579" y="1945541"/>
          <a:ext cx="9678537" cy="4912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4697CB8-1214-4B50-AD37-787D084B3E33}"/>
              </a:ext>
            </a:extLst>
          </p:cNvPr>
          <p:cNvPicPr>
            <a:picLocks noChangeAspect="1"/>
          </p:cNvPicPr>
          <p:nvPr/>
        </p:nvPicPr>
        <p:blipFill>
          <a:blip r:embed="rId8"/>
          <a:stretch>
            <a:fillRect/>
          </a:stretch>
        </p:blipFill>
        <p:spPr>
          <a:xfrm>
            <a:off x="4489392" y="221832"/>
            <a:ext cx="3042118" cy="1501877"/>
          </a:xfrm>
          <a:prstGeom prst="rect">
            <a:avLst/>
          </a:prstGeom>
          <a:ln>
            <a:solidFill>
              <a:schemeClr val="tx1"/>
            </a:solidFill>
          </a:ln>
        </p:spPr>
      </p:pic>
    </p:spTree>
    <p:extLst>
      <p:ext uri="{BB962C8B-B14F-4D97-AF65-F5344CB8AC3E}">
        <p14:creationId xmlns:p14="http://schemas.microsoft.com/office/powerpoint/2010/main" val="149897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9D233C7-6692-4E8B-B876-46B4A04B5784}"/>
              </a:ext>
            </a:extLst>
          </p:cNvPr>
          <p:cNvSpPr>
            <a:spLocks noGrp="1"/>
          </p:cNvSpPr>
          <p:nvPr>
            <p:ph type="title"/>
          </p:nvPr>
        </p:nvSpPr>
        <p:spPr>
          <a:xfrm>
            <a:off x="1451580" y="804520"/>
            <a:ext cx="4176511" cy="1049235"/>
          </a:xfrm>
        </p:spPr>
        <p:txBody>
          <a:bodyPr>
            <a:normAutofit/>
          </a:bodyPr>
          <a:lstStyle/>
          <a:p>
            <a:r>
              <a:rPr lang="en-US" dirty="0"/>
              <a:t>Introduction</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DF5FFAA-ED7A-42C2-9D48-77E0614DDA15}"/>
              </a:ext>
            </a:extLst>
          </p:cNvPr>
          <p:cNvSpPr>
            <a:spLocks noGrp="1"/>
          </p:cNvSpPr>
          <p:nvPr>
            <p:ph idx="1"/>
          </p:nvPr>
        </p:nvSpPr>
        <p:spPr>
          <a:xfrm>
            <a:off x="1451581" y="2015732"/>
            <a:ext cx="4172212" cy="3450613"/>
          </a:xfrm>
        </p:spPr>
        <p:txBody>
          <a:bodyPr>
            <a:normAutofit/>
          </a:bodyPr>
          <a:lstStyle/>
          <a:p>
            <a:r>
              <a:rPr lang="en-US" sz="2400" dirty="0"/>
              <a:t>Models that predict pathogen growth are valuable tools for food safety</a:t>
            </a:r>
          </a:p>
          <a:p>
            <a:pPr lvl="1"/>
            <a:r>
              <a:rPr lang="en-US" sz="2400" dirty="0"/>
              <a:t>Verify CCP in HACCP</a:t>
            </a:r>
          </a:p>
          <a:p>
            <a:pPr lvl="1"/>
            <a:r>
              <a:rPr lang="en-US" sz="2400" dirty="0"/>
              <a:t>Help predict consumer exposure in QMRA</a:t>
            </a:r>
          </a:p>
        </p:txBody>
      </p:sp>
      <p:pic>
        <p:nvPicPr>
          <p:cNvPr id="5" name="Picture 4">
            <a:extLst>
              <a:ext uri="{FF2B5EF4-FFF2-40B4-BE49-F238E27FC236}">
                <a16:creationId xmlns:a16="http://schemas.microsoft.com/office/drawing/2014/main" id="{D591B207-F0E0-4E57-8797-A961E3BCE4DA}"/>
              </a:ext>
            </a:extLst>
          </p:cNvPr>
          <p:cNvPicPr>
            <a:picLocks noChangeAspect="1"/>
          </p:cNvPicPr>
          <p:nvPr/>
        </p:nvPicPr>
        <p:blipFill>
          <a:blip r:embed="rId3"/>
          <a:stretch>
            <a:fillRect/>
          </a:stretch>
        </p:blipFill>
        <p:spPr>
          <a:xfrm>
            <a:off x="6094411" y="1275798"/>
            <a:ext cx="4960442" cy="3720331"/>
          </a:xfrm>
          <a:prstGeom prst="rect">
            <a:avLst/>
          </a:prstGeom>
          <a:ln>
            <a:solidFill>
              <a:schemeClr val="tx1"/>
            </a:solidFill>
          </a:ln>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96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4B9DDD98-F26F-4BCF-84C8-6DE3258B79C5}"/>
              </a:ext>
            </a:extLst>
          </p:cNvPr>
          <p:cNvGraphicFramePr>
            <a:graphicFrameLocks noGrp="1"/>
          </p:cNvGraphicFramePr>
          <p:nvPr>
            <p:ph idx="1"/>
            <p:extLst>
              <p:ext uri="{D42A27DB-BD31-4B8C-83A1-F6EECF244321}">
                <p14:modId xmlns:p14="http://schemas.microsoft.com/office/powerpoint/2010/main" val="3831533922"/>
              </p:ext>
            </p:extLst>
          </p:nvPr>
        </p:nvGraphicFramePr>
        <p:xfrm>
          <a:off x="593386" y="1945540"/>
          <a:ext cx="10953345" cy="4912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4697CB8-1214-4B50-AD37-787D084B3E33}"/>
              </a:ext>
            </a:extLst>
          </p:cNvPr>
          <p:cNvPicPr>
            <a:picLocks noChangeAspect="1"/>
          </p:cNvPicPr>
          <p:nvPr/>
        </p:nvPicPr>
        <p:blipFill>
          <a:blip r:embed="rId8"/>
          <a:stretch>
            <a:fillRect/>
          </a:stretch>
        </p:blipFill>
        <p:spPr>
          <a:xfrm>
            <a:off x="4489392" y="221832"/>
            <a:ext cx="3042118" cy="1501877"/>
          </a:xfrm>
          <a:prstGeom prst="rect">
            <a:avLst/>
          </a:prstGeom>
          <a:ln>
            <a:solidFill>
              <a:schemeClr val="tx1"/>
            </a:solidFill>
          </a:ln>
        </p:spPr>
      </p:pic>
      <p:pic>
        <p:nvPicPr>
          <p:cNvPr id="2" name="Picture 1">
            <a:extLst>
              <a:ext uri="{FF2B5EF4-FFF2-40B4-BE49-F238E27FC236}">
                <a16:creationId xmlns:a16="http://schemas.microsoft.com/office/drawing/2014/main" id="{108B1D20-F6CD-4B70-8408-F1C76AC60CF0}"/>
              </a:ext>
            </a:extLst>
          </p:cNvPr>
          <p:cNvPicPr>
            <a:picLocks noChangeAspect="1"/>
          </p:cNvPicPr>
          <p:nvPr/>
        </p:nvPicPr>
        <p:blipFill>
          <a:blip r:embed="rId9"/>
          <a:stretch>
            <a:fillRect/>
          </a:stretch>
        </p:blipFill>
        <p:spPr>
          <a:xfrm>
            <a:off x="7429500" y="2079575"/>
            <a:ext cx="2255856" cy="1497888"/>
          </a:xfrm>
          <a:prstGeom prst="rect">
            <a:avLst/>
          </a:prstGeom>
          <a:ln>
            <a:solidFill>
              <a:schemeClr val="tx1"/>
            </a:solidFill>
          </a:ln>
        </p:spPr>
      </p:pic>
      <p:pic>
        <p:nvPicPr>
          <p:cNvPr id="8" name="Picture 7">
            <a:extLst>
              <a:ext uri="{FF2B5EF4-FFF2-40B4-BE49-F238E27FC236}">
                <a16:creationId xmlns:a16="http://schemas.microsoft.com/office/drawing/2014/main" id="{3673B7A6-2E60-4C63-B571-A6E454AE0E70}"/>
              </a:ext>
            </a:extLst>
          </p:cNvPr>
          <p:cNvPicPr>
            <a:picLocks noChangeAspect="1"/>
          </p:cNvPicPr>
          <p:nvPr/>
        </p:nvPicPr>
        <p:blipFill>
          <a:blip r:embed="rId10"/>
          <a:stretch>
            <a:fillRect/>
          </a:stretch>
        </p:blipFill>
        <p:spPr>
          <a:xfrm>
            <a:off x="9030840" y="5216819"/>
            <a:ext cx="2247498" cy="1497888"/>
          </a:xfrm>
          <a:prstGeom prst="rect">
            <a:avLst/>
          </a:prstGeom>
          <a:ln>
            <a:solidFill>
              <a:schemeClr val="tx1"/>
            </a:solidFill>
          </a:ln>
        </p:spPr>
      </p:pic>
    </p:spTree>
    <p:extLst>
      <p:ext uri="{BB962C8B-B14F-4D97-AF65-F5344CB8AC3E}">
        <p14:creationId xmlns:p14="http://schemas.microsoft.com/office/powerpoint/2010/main" val="4284700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40221C0-0498-4363-A5D7-53B9F3F1C970}"/>
              </a:ext>
            </a:extLst>
          </p:cNvPr>
          <p:cNvGrpSpPr/>
          <p:nvPr/>
        </p:nvGrpSpPr>
        <p:grpSpPr>
          <a:xfrm>
            <a:off x="1074371" y="114215"/>
            <a:ext cx="10190420" cy="5732111"/>
            <a:chOff x="1045187" y="123941"/>
            <a:chExt cx="10190420" cy="5732111"/>
          </a:xfrm>
        </p:grpSpPr>
        <p:pic>
          <p:nvPicPr>
            <p:cNvPr id="2" name="Picture 1">
              <a:extLst>
                <a:ext uri="{FF2B5EF4-FFF2-40B4-BE49-F238E27FC236}">
                  <a16:creationId xmlns:a16="http://schemas.microsoft.com/office/drawing/2014/main" id="{E79EBDBA-4482-4533-BD20-0429AE15C92D}"/>
                </a:ext>
              </a:extLst>
            </p:cNvPr>
            <p:cNvPicPr>
              <a:picLocks noChangeAspect="1"/>
            </p:cNvPicPr>
            <p:nvPr/>
          </p:nvPicPr>
          <p:blipFill>
            <a:blip r:embed="rId3"/>
            <a:stretch>
              <a:fillRect/>
            </a:stretch>
          </p:blipFill>
          <p:spPr>
            <a:xfrm>
              <a:off x="1045187" y="123941"/>
              <a:ext cx="10190420" cy="5732111"/>
            </a:xfrm>
            <a:prstGeom prst="rect">
              <a:avLst/>
            </a:prstGeom>
            <a:ln>
              <a:solidFill>
                <a:schemeClr val="tx1"/>
              </a:solidFill>
            </a:ln>
          </p:spPr>
        </p:pic>
        <p:grpSp>
          <p:nvGrpSpPr>
            <p:cNvPr id="6" name="Group 5">
              <a:extLst>
                <a:ext uri="{FF2B5EF4-FFF2-40B4-BE49-F238E27FC236}">
                  <a16:creationId xmlns:a16="http://schemas.microsoft.com/office/drawing/2014/main" id="{973C7658-5F19-4B46-9D5B-EBFB0F69743A}"/>
                </a:ext>
              </a:extLst>
            </p:cNvPr>
            <p:cNvGrpSpPr/>
            <p:nvPr/>
          </p:nvGrpSpPr>
          <p:grpSpPr>
            <a:xfrm>
              <a:off x="2181936" y="3307800"/>
              <a:ext cx="1397846" cy="584775"/>
              <a:chOff x="2074928" y="3132703"/>
              <a:chExt cx="1397846" cy="584775"/>
            </a:xfrm>
          </p:grpSpPr>
          <p:sp>
            <p:nvSpPr>
              <p:cNvPr id="3" name="Rectangle 2">
                <a:extLst>
                  <a:ext uri="{FF2B5EF4-FFF2-40B4-BE49-F238E27FC236}">
                    <a16:creationId xmlns:a16="http://schemas.microsoft.com/office/drawing/2014/main" id="{B782C7E0-EC8E-47DE-9A2C-55CBF2A39E2C}"/>
                  </a:ext>
                </a:extLst>
              </p:cNvPr>
              <p:cNvSpPr/>
              <p:nvPr/>
            </p:nvSpPr>
            <p:spPr>
              <a:xfrm>
                <a:off x="2074928" y="3132703"/>
                <a:ext cx="921470" cy="584775"/>
              </a:xfrm>
              <a:prstGeom prst="rect">
                <a:avLst/>
              </a:prstGeom>
              <a:noFill/>
            </p:spPr>
            <p:txBody>
              <a:bodyPr wrap="none" lIns="91440" tIns="45720" rIns="91440" bIns="45720">
                <a:spAutoFit/>
              </a:bodyPr>
              <a:lstStyle/>
              <a:p>
                <a:pPr algn="ctr"/>
                <a:r>
                  <a:rPr lang="en-US" sz="32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ValT</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5" name="Straight Arrow Connector 4">
                <a:extLst>
                  <a:ext uri="{FF2B5EF4-FFF2-40B4-BE49-F238E27FC236}">
                    <a16:creationId xmlns:a16="http://schemas.microsoft.com/office/drawing/2014/main" id="{937C8A13-3F5D-411F-A483-692650E528AF}"/>
                  </a:ext>
                </a:extLst>
              </p:cNvPr>
              <p:cNvCxnSpPr/>
              <p:nvPr/>
            </p:nvCxnSpPr>
            <p:spPr>
              <a:xfrm>
                <a:off x="3015574" y="3443589"/>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1111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DAF2181-2CE6-404F-9CB1-A504E01DCA5A}"/>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dirty="0"/>
              <a:t>Thank you</a:t>
            </a: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76020DBF-0DD3-4540-8B44-D148113698DE}"/>
              </a:ext>
            </a:extLst>
          </p:cNvPr>
          <p:cNvPicPr>
            <a:picLocks noChangeAspect="1"/>
          </p:cNvPicPr>
          <p:nvPr/>
        </p:nvPicPr>
        <p:blipFill>
          <a:blip r:embed="rId3"/>
          <a:stretch>
            <a:fillRect/>
          </a:stretch>
        </p:blipFill>
        <p:spPr>
          <a:xfrm>
            <a:off x="6094411" y="1145586"/>
            <a:ext cx="4960442" cy="3980756"/>
          </a:xfrm>
          <a:prstGeom prst="rect">
            <a:avLst/>
          </a:prstGeom>
        </p:spPr>
      </p:pic>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97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93BB-17B1-4075-9772-7505F17D37F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600C6E1-750D-48FF-9D67-155FC47C0F1F}"/>
              </a:ext>
            </a:extLst>
          </p:cNvPr>
          <p:cNvSpPr>
            <a:spLocks noGrp="1"/>
          </p:cNvSpPr>
          <p:nvPr>
            <p:ph idx="1"/>
          </p:nvPr>
        </p:nvSpPr>
        <p:spPr/>
        <p:txBody>
          <a:bodyPr>
            <a:normAutofit/>
          </a:bodyPr>
          <a:lstStyle/>
          <a:p>
            <a:r>
              <a:rPr lang="en-US" sz="2400" dirty="0"/>
              <a:t>Proper validation of models is important because it provides users with confidence that predictions are reliable.</a:t>
            </a:r>
          </a:p>
          <a:p>
            <a:pPr lvl="1"/>
            <a:endParaRPr lang="en-US" sz="2000" dirty="0"/>
          </a:p>
        </p:txBody>
      </p:sp>
      <p:pic>
        <p:nvPicPr>
          <p:cNvPr id="4" name="Picture 3">
            <a:extLst>
              <a:ext uri="{FF2B5EF4-FFF2-40B4-BE49-F238E27FC236}">
                <a16:creationId xmlns:a16="http://schemas.microsoft.com/office/drawing/2014/main" id="{A1D5765B-0937-4B30-BB65-DB286FDD6890}"/>
              </a:ext>
            </a:extLst>
          </p:cNvPr>
          <p:cNvPicPr>
            <a:picLocks noChangeAspect="1"/>
          </p:cNvPicPr>
          <p:nvPr/>
        </p:nvPicPr>
        <p:blipFill>
          <a:blip r:embed="rId3"/>
          <a:stretch>
            <a:fillRect/>
          </a:stretch>
        </p:blipFill>
        <p:spPr>
          <a:xfrm>
            <a:off x="6986708" y="2632199"/>
            <a:ext cx="3412159" cy="3139177"/>
          </a:xfrm>
          <a:prstGeom prst="rect">
            <a:avLst/>
          </a:prstGeom>
          <a:ln>
            <a:solidFill>
              <a:schemeClr val="tx1"/>
            </a:solidFill>
          </a:ln>
        </p:spPr>
      </p:pic>
    </p:spTree>
    <p:extLst>
      <p:ext uri="{BB962C8B-B14F-4D97-AF65-F5344CB8AC3E}">
        <p14:creationId xmlns:p14="http://schemas.microsoft.com/office/powerpoint/2010/main" val="396184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5F678AD-04E0-44C6-97CC-4ACC1830B30E}"/>
              </a:ext>
            </a:extLst>
          </p:cNvPr>
          <p:cNvSpPr>
            <a:spLocks noGrp="1"/>
          </p:cNvSpPr>
          <p:nvPr>
            <p:ph type="title"/>
          </p:nvPr>
        </p:nvSpPr>
        <p:spPr>
          <a:xfrm>
            <a:off x="1451580" y="804520"/>
            <a:ext cx="4176511" cy="1049235"/>
          </a:xfrm>
        </p:spPr>
        <p:txBody>
          <a:bodyPr>
            <a:normAutofit/>
          </a:bodyPr>
          <a:lstStyle/>
          <a:p>
            <a:r>
              <a:rPr lang="en-US" dirty="0"/>
              <a:t>Introduction</a:t>
            </a:r>
          </a:p>
        </p:txBody>
      </p:sp>
      <p:sp>
        <p:nvSpPr>
          <p:cNvPr id="15" name="Rectangle 1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Content Placeholder 3">
            <a:extLst>
              <a:ext uri="{FF2B5EF4-FFF2-40B4-BE49-F238E27FC236}">
                <a16:creationId xmlns:a16="http://schemas.microsoft.com/office/drawing/2014/main" id="{03AA28E4-B61B-4B8A-BF56-DE006C53C9F4}"/>
              </a:ext>
            </a:extLst>
          </p:cNvPr>
          <p:cNvSpPr>
            <a:spLocks noGrp="1"/>
          </p:cNvSpPr>
          <p:nvPr>
            <p:ph idx="1"/>
          </p:nvPr>
        </p:nvSpPr>
        <p:spPr>
          <a:xfrm>
            <a:off x="1451581" y="2015732"/>
            <a:ext cx="4172212" cy="3450613"/>
          </a:xfrm>
        </p:spPr>
        <p:txBody>
          <a:bodyPr>
            <a:normAutofit/>
          </a:bodyPr>
          <a:lstStyle/>
          <a:p>
            <a:pPr algn="ctr"/>
            <a:r>
              <a:rPr lang="en-US" dirty="0"/>
              <a:t>Bias and Accuracy Factor Method (Ross, 1996)</a:t>
            </a:r>
          </a:p>
          <a:p>
            <a:pPr algn="ctr"/>
            <a:endParaRPr lang="en-US" dirty="0"/>
          </a:p>
          <a:p>
            <a:pPr algn="ctr"/>
            <a:r>
              <a:rPr lang="en-US" dirty="0"/>
              <a:t>Acceptable Prediction Zone (APZ) Method (Oscar, 2005)</a:t>
            </a:r>
          </a:p>
        </p:txBody>
      </p:sp>
      <p:pic>
        <p:nvPicPr>
          <p:cNvPr id="6" name="Picture 5">
            <a:extLst>
              <a:ext uri="{FF2B5EF4-FFF2-40B4-BE49-F238E27FC236}">
                <a16:creationId xmlns:a16="http://schemas.microsoft.com/office/drawing/2014/main" id="{51A9B68C-DCA1-4A29-88EB-55DB75B973ED}"/>
              </a:ext>
            </a:extLst>
          </p:cNvPr>
          <p:cNvPicPr>
            <a:picLocks noChangeAspect="1"/>
          </p:cNvPicPr>
          <p:nvPr/>
        </p:nvPicPr>
        <p:blipFill>
          <a:blip r:embed="rId3"/>
          <a:stretch>
            <a:fillRect/>
          </a:stretch>
        </p:blipFill>
        <p:spPr>
          <a:xfrm>
            <a:off x="5927262" y="914597"/>
            <a:ext cx="5878375" cy="4761484"/>
          </a:xfrm>
          <a:prstGeom prst="rect">
            <a:avLst/>
          </a:prstGeom>
          <a:ln>
            <a:solidFill>
              <a:schemeClr val="tx1"/>
            </a:solidFill>
          </a:ln>
        </p:spPr>
      </p:pic>
      <p:pic>
        <p:nvPicPr>
          <p:cNvPr id="17" name="Picture 1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Arrow: Down 2">
            <a:extLst>
              <a:ext uri="{FF2B5EF4-FFF2-40B4-BE49-F238E27FC236}">
                <a16:creationId xmlns:a16="http://schemas.microsoft.com/office/drawing/2014/main" id="{5E3A71AD-1480-4746-A982-78C68EDBCD9C}"/>
              </a:ext>
            </a:extLst>
          </p:cNvPr>
          <p:cNvSpPr/>
          <p:nvPr/>
        </p:nvSpPr>
        <p:spPr>
          <a:xfrm>
            <a:off x="3293806" y="2890684"/>
            <a:ext cx="344129" cy="538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5CA5DE-5355-4C53-9986-35325DEBC85C}"/>
              </a:ext>
            </a:extLst>
          </p:cNvPr>
          <p:cNvSpPr/>
          <p:nvPr/>
        </p:nvSpPr>
        <p:spPr>
          <a:xfrm>
            <a:off x="1447282" y="2012811"/>
            <a:ext cx="4180809" cy="866444"/>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D6EF981-66C9-47E0-B42D-423833371683}"/>
              </a:ext>
            </a:extLst>
          </p:cNvPr>
          <p:cNvSpPr/>
          <p:nvPr/>
        </p:nvSpPr>
        <p:spPr>
          <a:xfrm>
            <a:off x="1442370" y="3433573"/>
            <a:ext cx="4180809" cy="866444"/>
          </a:xfrm>
          <a:prstGeom prst="rect">
            <a:avLst/>
          </a:prstGeom>
          <a:solidFill>
            <a:schemeClr val="accent3">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042794D-935A-4E90-A833-8A7741D11AE8}"/>
              </a:ext>
            </a:extLst>
          </p:cNvPr>
          <p:cNvSpPr/>
          <p:nvPr/>
        </p:nvSpPr>
        <p:spPr>
          <a:xfrm>
            <a:off x="1451278" y="4804217"/>
            <a:ext cx="1459149" cy="866444"/>
          </a:xfrm>
          <a:prstGeom prst="round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Test Data</a:t>
            </a:r>
          </a:p>
        </p:txBody>
      </p:sp>
      <p:sp>
        <p:nvSpPr>
          <p:cNvPr id="14" name="Rectangle: Rounded Corners 13">
            <a:extLst>
              <a:ext uri="{FF2B5EF4-FFF2-40B4-BE49-F238E27FC236}">
                <a16:creationId xmlns:a16="http://schemas.microsoft.com/office/drawing/2014/main" id="{8F13B93A-72C4-4DF1-B6B7-C7C6E87BDE8D}"/>
              </a:ext>
            </a:extLst>
          </p:cNvPr>
          <p:cNvSpPr/>
          <p:nvPr/>
        </p:nvSpPr>
        <p:spPr>
          <a:xfrm>
            <a:off x="4142611" y="4800971"/>
            <a:ext cx="1459149" cy="866444"/>
          </a:xfrm>
          <a:prstGeom prst="round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Performance</a:t>
            </a:r>
          </a:p>
        </p:txBody>
      </p:sp>
      <p:sp>
        <p:nvSpPr>
          <p:cNvPr id="9" name="Arrow: Down 8">
            <a:extLst>
              <a:ext uri="{FF2B5EF4-FFF2-40B4-BE49-F238E27FC236}">
                <a16:creationId xmlns:a16="http://schemas.microsoft.com/office/drawing/2014/main" id="{BF509E7F-DB71-4039-A260-9AB134AE7EBB}"/>
              </a:ext>
            </a:extLst>
          </p:cNvPr>
          <p:cNvSpPr/>
          <p:nvPr/>
        </p:nvSpPr>
        <p:spPr>
          <a:xfrm>
            <a:off x="2098434" y="4303367"/>
            <a:ext cx="214008" cy="492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B8B61D36-A4FF-4134-A4F1-D184B23E77BD}"/>
              </a:ext>
            </a:extLst>
          </p:cNvPr>
          <p:cNvSpPr/>
          <p:nvPr/>
        </p:nvSpPr>
        <p:spPr>
          <a:xfrm>
            <a:off x="4750855" y="4300119"/>
            <a:ext cx="214008" cy="492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Right 7">
            <a:extLst>
              <a:ext uri="{FF2B5EF4-FFF2-40B4-BE49-F238E27FC236}">
                <a16:creationId xmlns:a16="http://schemas.microsoft.com/office/drawing/2014/main" id="{79999182-F88D-467C-86A4-B375181F10A4}"/>
              </a:ext>
            </a:extLst>
          </p:cNvPr>
          <p:cNvSpPr/>
          <p:nvPr/>
        </p:nvSpPr>
        <p:spPr>
          <a:xfrm>
            <a:off x="2910427" y="5073835"/>
            <a:ext cx="1210151" cy="3639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61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A7AA-BD28-49D0-934E-E0CEDA1487AA}"/>
              </a:ext>
            </a:extLst>
          </p:cNvPr>
          <p:cNvSpPr>
            <a:spLocks noGrp="1"/>
          </p:cNvSpPr>
          <p:nvPr>
            <p:ph type="title"/>
          </p:nvPr>
        </p:nvSpPr>
        <p:spPr>
          <a:xfrm>
            <a:off x="1451579" y="804519"/>
            <a:ext cx="9603275" cy="1049235"/>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28CEA964-3B12-4351-8CAD-9E4C4339A938}"/>
              </a:ext>
            </a:extLst>
          </p:cNvPr>
          <p:cNvSpPr>
            <a:spLocks noGrp="1"/>
          </p:cNvSpPr>
          <p:nvPr>
            <p:ph idx="1"/>
          </p:nvPr>
        </p:nvSpPr>
        <p:spPr>
          <a:xfrm>
            <a:off x="1451579" y="2015734"/>
            <a:ext cx="4162555" cy="3450613"/>
          </a:xfrm>
        </p:spPr>
        <p:txBody>
          <a:bodyPr>
            <a:normAutofit/>
          </a:bodyPr>
          <a:lstStyle/>
          <a:p>
            <a:r>
              <a:rPr lang="en-US" sz="2400" dirty="0"/>
              <a:t>Pathogen Modeling Program</a:t>
            </a:r>
          </a:p>
        </p:txBody>
      </p:sp>
      <p:pic>
        <p:nvPicPr>
          <p:cNvPr id="5" name="Picture 4">
            <a:extLst>
              <a:ext uri="{FF2B5EF4-FFF2-40B4-BE49-F238E27FC236}">
                <a16:creationId xmlns:a16="http://schemas.microsoft.com/office/drawing/2014/main" id="{C16CEA52-1CDF-4C90-A81D-D2DF95C4A6C5}"/>
              </a:ext>
            </a:extLst>
          </p:cNvPr>
          <p:cNvPicPr>
            <a:picLocks noChangeAspect="1"/>
          </p:cNvPicPr>
          <p:nvPr/>
        </p:nvPicPr>
        <p:blipFill>
          <a:blip r:embed="rId3"/>
          <a:stretch>
            <a:fillRect/>
          </a:stretch>
        </p:blipFill>
        <p:spPr>
          <a:xfrm>
            <a:off x="5933927" y="2212379"/>
            <a:ext cx="4947115" cy="3450613"/>
          </a:xfrm>
          <a:prstGeom prst="rect">
            <a:avLst/>
          </a:prstGeom>
          <a:ln>
            <a:solidFill>
              <a:schemeClr val="tx1"/>
            </a:solidFill>
          </a:ln>
        </p:spPr>
      </p:pic>
      <p:pic>
        <p:nvPicPr>
          <p:cNvPr id="4" name="Picture 3">
            <a:extLst>
              <a:ext uri="{FF2B5EF4-FFF2-40B4-BE49-F238E27FC236}">
                <a16:creationId xmlns:a16="http://schemas.microsoft.com/office/drawing/2014/main" id="{34C49F99-113C-409F-861B-9C997BE89668}"/>
              </a:ext>
            </a:extLst>
          </p:cNvPr>
          <p:cNvPicPr>
            <a:picLocks noChangeAspect="1"/>
          </p:cNvPicPr>
          <p:nvPr/>
        </p:nvPicPr>
        <p:blipFill>
          <a:blip r:embed="rId4"/>
          <a:stretch>
            <a:fillRect/>
          </a:stretch>
        </p:blipFill>
        <p:spPr>
          <a:xfrm>
            <a:off x="2285730" y="2945702"/>
            <a:ext cx="2381250" cy="1590675"/>
          </a:xfrm>
          <a:prstGeom prst="rect">
            <a:avLst/>
          </a:prstGeom>
          <a:ln>
            <a:solidFill>
              <a:schemeClr val="tx1"/>
            </a:solidFill>
          </a:ln>
        </p:spPr>
      </p:pic>
    </p:spTree>
    <p:extLst>
      <p:ext uri="{BB962C8B-B14F-4D97-AF65-F5344CB8AC3E}">
        <p14:creationId xmlns:p14="http://schemas.microsoft.com/office/powerpoint/2010/main" val="44217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A7AA-BD28-49D0-934E-E0CEDA1487AA}"/>
              </a:ext>
            </a:extLst>
          </p:cNvPr>
          <p:cNvSpPr>
            <a:spLocks noGrp="1"/>
          </p:cNvSpPr>
          <p:nvPr>
            <p:ph type="title"/>
          </p:nvPr>
        </p:nvSpPr>
        <p:spPr>
          <a:xfrm>
            <a:off x="1451579" y="804519"/>
            <a:ext cx="9603275" cy="1049235"/>
          </a:xfrm>
        </p:spPr>
        <p:txBody>
          <a:bodyPr>
            <a:normAutofit/>
          </a:bodyPr>
          <a:lstStyle/>
          <a:p>
            <a:r>
              <a:rPr lang="en-US" dirty="0"/>
              <a:t>Objectives</a:t>
            </a:r>
          </a:p>
        </p:txBody>
      </p:sp>
      <p:graphicFrame>
        <p:nvGraphicFramePr>
          <p:cNvPr id="5" name="Content Placeholder 2">
            <a:extLst>
              <a:ext uri="{FF2B5EF4-FFF2-40B4-BE49-F238E27FC236}">
                <a16:creationId xmlns:a16="http://schemas.microsoft.com/office/drawing/2014/main" id="{FB3DEC7C-BF21-4DB5-AE8A-0485B5121DB3}"/>
              </a:ext>
            </a:extLst>
          </p:cNvPr>
          <p:cNvGraphicFramePr>
            <a:graphicFrameLocks noGrp="1"/>
          </p:cNvGraphicFramePr>
          <p:nvPr>
            <p:ph idx="1"/>
            <p:extLst>
              <p:ext uri="{D42A27DB-BD31-4B8C-83A1-F6EECF244321}">
                <p14:modId xmlns:p14="http://schemas.microsoft.com/office/powerpoint/2010/main" val="44673878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DD6D828-84A2-4FC2-B6FA-93AB4700E0B3}"/>
              </a:ext>
            </a:extLst>
          </p:cNvPr>
          <p:cNvPicPr>
            <a:picLocks noChangeAspect="1"/>
          </p:cNvPicPr>
          <p:nvPr/>
        </p:nvPicPr>
        <p:blipFill>
          <a:blip r:embed="rId8"/>
          <a:stretch>
            <a:fillRect/>
          </a:stretch>
        </p:blipFill>
        <p:spPr>
          <a:xfrm>
            <a:off x="8540977" y="77824"/>
            <a:ext cx="2533330" cy="1689683"/>
          </a:xfrm>
          <a:prstGeom prst="rect">
            <a:avLst/>
          </a:prstGeom>
          <a:ln>
            <a:solidFill>
              <a:schemeClr val="tx1"/>
            </a:solidFill>
          </a:ln>
        </p:spPr>
      </p:pic>
    </p:spTree>
    <p:extLst>
      <p:ext uri="{BB962C8B-B14F-4D97-AF65-F5344CB8AC3E}">
        <p14:creationId xmlns:p14="http://schemas.microsoft.com/office/powerpoint/2010/main" val="346961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78D0-346A-4FC0-B265-584F3FC9E953}"/>
              </a:ext>
            </a:extLst>
          </p:cNvPr>
          <p:cNvSpPr>
            <a:spLocks noGrp="1"/>
          </p:cNvSpPr>
          <p:nvPr>
            <p:ph type="title"/>
          </p:nvPr>
        </p:nvSpPr>
        <p:spPr/>
        <p:txBody>
          <a:bodyPr/>
          <a:lstStyle/>
          <a:p>
            <a:pPr algn="ctr"/>
            <a:r>
              <a:rPr lang="en-US" dirty="0" err="1"/>
              <a:t>ValT</a:t>
            </a:r>
            <a:r>
              <a:rPr lang="en-US" dirty="0"/>
              <a:t> (“Vault”)</a:t>
            </a:r>
          </a:p>
        </p:txBody>
      </p:sp>
      <p:pic>
        <p:nvPicPr>
          <p:cNvPr id="10" name="Content Placeholder 4">
            <a:extLst>
              <a:ext uri="{FF2B5EF4-FFF2-40B4-BE49-F238E27FC236}">
                <a16:creationId xmlns:a16="http://schemas.microsoft.com/office/drawing/2014/main" id="{54B96974-E833-4AF0-AE8E-453F3BACE94A}"/>
              </a:ext>
            </a:extLst>
          </p:cNvPr>
          <p:cNvPicPr>
            <a:picLocks noGrp="1" noChangeAspect="1"/>
          </p:cNvPicPr>
          <p:nvPr>
            <p:ph idx="4294967295"/>
          </p:nvPr>
        </p:nvPicPr>
        <p:blipFill>
          <a:blip r:embed="rId3"/>
          <a:stretch>
            <a:fillRect/>
          </a:stretch>
        </p:blipFill>
        <p:spPr>
          <a:xfrm>
            <a:off x="663140" y="2350063"/>
            <a:ext cx="11115906" cy="3167364"/>
          </a:xfrm>
          <a:prstGeom prst="rect">
            <a:avLst/>
          </a:prstGeom>
          <a:ln>
            <a:solidFill>
              <a:schemeClr val="tx1"/>
            </a:solidFill>
          </a:ln>
        </p:spPr>
      </p:pic>
      <p:pic>
        <p:nvPicPr>
          <p:cNvPr id="3" name="Picture 2">
            <a:extLst>
              <a:ext uri="{FF2B5EF4-FFF2-40B4-BE49-F238E27FC236}">
                <a16:creationId xmlns:a16="http://schemas.microsoft.com/office/drawing/2014/main" id="{B2B34399-7DED-4185-BB95-476CD8D26AAE}"/>
              </a:ext>
            </a:extLst>
          </p:cNvPr>
          <p:cNvPicPr>
            <a:picLocks noChangeAspect="1"/>
          </p:cNvPicPr>
          <p:nvPr/>
        </p:nvPicPr>
        <p:blipFill>
          <a:blip r:embed="rId4"/>
          <a:stretch>
            <a:fillRect/>
          </a:stretch>
        </p:blipFill>
        <p:spPr>
          <a:xfrm>
            <a:off x="8583170" y="76306"/>
            <a:ext cx="2471684" cy="1647301"/>
          </a:xfrm>
          <a:prstGeom prst="rect">
            <a:avLst/>
          </a:prstGeom>
          <a:ln>
            <a:solidFill>
              <a:schemeClr val="tx1"/>
            </a:solidFill>
          </a:ln>
        </p:spPr>
      </p:pic>
      <p:pic>
        <p:nvPicPr>
          <p:cNvPr id="6" name="Picture 5">
            <a:extLst>
              <a:ext uri="{FF2B5EF4-FFF2-40B4-BE49-F238E27FC236}">
                <a16:creationId xmlns:a16="http://schemas.microsoft.com/office/drawing/2014/main" id="{C177F4C9-71C2-4372-8C30-35A7B4B8794E}"/>
              </a:ext>
            </a:extLst>
          </p:cNvPr>
          <p:cNvPicPr>
            <a:picLocks noChangeAspect="1"/>
          </p:cNvPicPr>
          <p:nvPr/>
        </p:nvPicPr>
        <p:blipFill>
          <a:blip r:embed="rId5"/>
          <a:stretch>
            <a:fillRect/>
          </a:stretch>
        </p:blipFill>
        <p:spPr>
          <a:xfrm>
            <a:off x="2133905" y="75824"/>
            <a:ext cx="1764995" cy="1764995"/>
          </a:xfrm>
          <a:prstGeom prst="rect">
            <a:avLst/>
          </a:prstGeom>
        </p:spPr>
      </p:pic>
    </p:spTree>
    <p:extLst>
      <p:ext uri="{BB962C8B-B14F-4D97-AF65-F5344CB8AC3E}">
        <p14:creationId xmlns:p14="http://schemas.microsoft.com/office/powerpoint/2010/main" val="143201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86B93D-0879-4BC3-B616-90E504482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0E885D-F4D2-48FD-95D9-DA0751F3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834259C-7144-4F06-814B-46BBEB822F7F}"/>
              </a:ext>
            </a:extLst>
          </p:cNvPr>
          <p:cNvSpPr>
            <a:spLocks noGrp="1"/>
          </p:cNvSpPr>
          <p:nvPr>
            <p:ph type="title"/>
          </p:nvPr>
        </p:nvSpPr>
        <p:spPr>
          <a:xfrm>
            <a:off x="7555992" y="2307409"/>
            <a:ext cx="3157577" cy="3747316"/>
          </a:xfrm>
        </p:spPr>
        <p:txBody>
          <a:bodyPr anchor="t">
            <a:normAutofit/>
          </a:bodyPr>
          <a:lstStyle/>
          <a:p>
            <a:r>
              <a:rPr lang="en-US" dirty="0"/>
              <a:t>Criteria for test data</a:t>
            </a:r>
          </a:p>
        </p:txBody>
      </p:sp>
      <p:cxnSp>
        <p:nvCxnSpPr>
          <p:cNvPr id="14" name="Straight Connector 13">
            <a:extLst>
              <a:ext uri="{FF2B5EF4-FFF2-40B4-BE49-F238E27FC236}">
                <a16:creationId xmlns:a16="http://schemas.microsoft.com/office/drawing/2014/main" id="{39EC1CB8-4497-451C-9F6C-6BC9B6505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A599AF7C-8D7E-4D1B-AB28-587084B3DEF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B252C45C-93F7-4C9C-8EC0-4DAA06748D34}"/>
              </a:ext>
            </a:extLst>
          </p:cNvPr>
          <p:cNvGraphicFramePr>
            <a:graphicFrameLocks noGrp="1"/>
          </p:cNvGraphicFramePr>
          <p:nvPr>
            <p:ph idx="1"/>
            <p:extLst>
              <p:ext uri="{D42A27DB-BD31-4B8C-83A1-F6EECF244321}">
                <p14:modId xmlns:p14="http://schemas.microsoft.com/office/powerpoint/2010/main" val="2766168186"/>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5CB4F3C-58F7-4F37-B116-425B0DC255EF}"/>
              </a:ext>
            </a:extLst>
          </p:cNvPr>
          <p:cNvPicPr>
            <a:picLocks noChangeAspect="1"/>
          </p:cNvPicPr>
          <p:nvPr/>
        </p:nvPicPr>
        <p:blipFill>
          <a:blip r:embed="rId8"/>
          <a:stretch>
            <a:fillRect/>
          </a:stretch>
        </p:blipFill>
        <p:spPr>
          <a:xfrm>
            <a:off x="7423262" y="4077960"/>
            <a:ext cx="3317158" cy="1585602"/>
          </a:xfrm>
          <a:prstGeom prst="rect">
            <a:avLst/>
          </a:prstGeom>
          <a:ln>
            <a:solidFill>
              <a:schemeClr val="tx1"/>
            </a:solidFill>
          </a:ln>
        </p:spPr>
      </p:pic>
    </p:spTree>
    <p:extLst>
      <p:ext uri="{BB962C8B-B14F-4D97-AF65-F5344CB8AC3E}">
        <p14:creationId xmlns:p14="http://schemas.microsoft.com/office/powerpoint/2010/main" val="144181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86B93D-0879-4BC3-B616-90E504482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0E885D-F4D2-48FD-95D9-DA0751F3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834259C-7144-4F06-814B-46BBEB822F7F}"/>
              </a:ext>
            </a:extLst>
          </p:cNvPr>
          <p:cNvSpPr>
            <a:spLocks noGrp="1"/>
          </p:cNvSpPr>
          <p:nvPr>
            <p:ph type="title"/>
          </p:nvPr>
        </p:nvSpPr>
        <p:spPr>
          <a:xfrm>
            <a:off x="7555992" y="2307409"/>
            <a:ext cx="3157577" cy="1787933"/>
          </a:xfrm>
        </p:spPr>
        <p:txBody>
          <a:bodyPr anchor="t">
            <a:normAutofit/>
          </a:bodyPr>
          <a:lstStyle/>
          <a:p>
            <a:pPr algn="ctr"/>
            <a:r>
              <a:rPr lang="en-US" dirty="0"/>
              <a:t>Criteria for Model Performance</a:t>
            </a:r>
          </a:p>
        </p:txBody>
      </p:sp>
      <p:cxnSp>
        <p:nvCxnSpPr>
          <p:cNvPr id="14" name="Straight Connector 13">
            <a:extLst>
              <a:ext uri="{FF2B5EF4-FFF2-40B4-BE49-F238E27FC236}">
                <a16:creationId xmlns:a16="http://schemas.microsoft.com/office/drawing/2014/main" id="{39EC1CB8-4497-451C-9F6C-6BC9B6505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A599AF7C-8D7E-4D1B-AB28-587084B3DEF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5" name="Content Placeholder 2">
            <a:extLst>
              <a:ext uri="{FF2B5EF4-FFF2-40B4-BE49-F238E27FC236}">
                <a16:creationId xmlns:a16="http://schemas.microsoft.com/office/drawing/2014/main" id="{B252C45C-93F7-4C9C-8EC0-4DAA06748D34}"/>
              </a:ext>
            </a:extLst>
          </p:cNvPr>
          <p:cNvGraphicFramePr>
            <a:graphicFrameLocks noGrp="1"/>
          </p:cNvGraphicFramePr>
          <p:nvPr>
            <p:ph idx="1"/>
            <p:extLst>
              <p:ext uri="{D42A27DB-BD31-4B8C-83A1-F6EECF244321}">
                <p14:modId xmlns:p14="http://schemas.microsoft.com/office/powerpoint/2010/main" val="9082109"/>
              </p:ext>
            </p:extLst>
          </p:nvPr>
        </p:nvGraphicFramePr>
        <p:xfrm>
          <a:off x="1136347" y="803275"/>
          <a:ext cx="5913437" cy="52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C1BA584-FD91-472A-843D-A7DAABC8FB1F}"/>
              </a:ext>
            </a:extLst>
          </p:cNvPr>
          <p:cNvPicPr>
            <a:picLocks noChangeAspect="1"/>
          </p:cNvPicPr>
          <p:nvPr/>
        </p:nvPicPr>
        <p:blipFill>
          <a:blip r:embed="rId8"/>
          <a:stretch>
            <a:fillRect/>
          </a:stretch>
        </p:blipFill>
        <p:spPr>
          <a:xfrm>
            <a:off x="7661885" y="4065536"/>
            <a:ext cx="3051835" cy="1989189"/>
          </a:xfrm>
          <a:prstGeom prst="rect">
            <a:avLst/>
          </a:prstGeom>
        </p:spPr>
      </p:pic>
    </p:spTree>
    <p:extLst>
      <p:ext uri="{BB962C8B-B14F-4D97-AF65-F5344CB8AC3E}">
        <p14:creationId xmlns:p14="http://schemas.microsoft.com/office/powerpoint/2010/main" val="416307699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2447</TotalTime>
  <Words>1689</Words>
  <Application>Microsoft Office PowerPoint</Application>
  <PresentationFormat>Widescreen</PresentationFormat>
  <Paragraphs>150</Paragraphs>
  <Slides>22</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MT</vt:lpstr>
      <vt:lpstr>Times New Roman</vt:lpstr>
      <vt:lpstr>Gallery</vt:lpstr>
      <vt:lpstr>Development of a user-Friendly software tool for validation of predictive models</vt:lpstr>
      <vt:lpstr>Introduction</vt:lpstr>
      <vt:lpstr>Introduction</vt:lpstr>
      <vt:lpstr>Introduction</vt:lpstr>
      <vt:lpstr>introduction</vt:lpstr>
      <vt:lpstr>Objectives</vt:lpstr>
      <vt:lpstr>ValT (“Vault”)</vt:lpstr>
      <vt:lpstr>Criteria for test data</vt:lpstr>
      <vt:lpstr>Criteria for Model Performance</vt:lpstr>
      <vt:lpstr>Criteria for Model validation</vt:lpstr>
      <vt:lpstr>Case study</vt:lpstr>
      <vt:lpstr>PowerPoint Presentation</vt:lpstr>
      <vt:lpstr>PowerPoint Presentation</vt:lpstr>
      <vt:lpstr>PowerPoint Presentation</vt:lpstr>
      <vt:lpstr>PowerPoint Presentation</vt:lpstr>
      <vt:lpstr>PowerPoint Presentation</vt:lpstr>
      <vt:lpstr>PowerPoint Presentation</vt:lpstr>
      <vt:lpstr>Comparison with validation results from original study</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user-Friendly software tool for validation of predictive models</dc:title>
  <dc:creator>Thomas Oscar</dc:creator>
  <cp:lastModifiedBy>Thomas Oscar</cp:lastModifiedBy>
  <cp:revision>90</cp:revision>
  <dcterms:created xsi:type="dcterms:W3CDTF">2019-05-31T16:08:41Z</dcterms:created>
  <dcterms:modified xsi:type="dcterms:W3CDTF">2020-05-07T12:41:12Z</dcterms:modified>
</cp:coreProperties>
</file>